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2"/>
  </p:notesMasterIdLst>
  <p:sldIdLst>
    <p:sldId id="256" r:id="rId2"/>
    <p:sldId id="258" r:id="rId3"/>
    <p:sldId id="260" r:id="rId4"/>
    <p:sldId id="285" r:id="rId5"/>
    <p:sldId id="274" r:id="rId6"/>
    <p:sldId id="261" r:id="rId7"/>
    <p:sldId id="296" r:id="rId8"/>
    <p:sldId id="302" r:id="rId9"/>
    <p:sldId id="303" r:id="rId10"/>
    <p:sldId id="304" r:id="rId11"/>
    <p:sldId id="298" r:id="rId12"/>
    <p:sldId id="305" r:id="rId13"/>
    <p:sldId id="307" r:id="rId14"/>
    <p:sldId id="308" r:id="rId15"/>
    <p:sldId id="301" r:id="rId16"/>
    <p:sldId id="300" r:id="rId17"/>
    <p:sldId id="309" r:id="rId18"/>
    <p:sldId id="279" r:id="rId19"/>
    <p:sldId id="280" r:id="rId20"/>
    <p:sldId id="278" r:id="rId21"/>
  </p:sldIdLst>
  <p:sldSz cx="9144000" cy="5143500" type="screen16x9"/>
  <p:notesSz cx="6858000" cy="9144000"/>
  <p:embeddedFontLst>
    <p:embeddedFont>
      <p:font typeface="Lexend Deca" panose="020B0604020202020204" charset="-78"/>
      <p:regular r:id="rId23"/>
    </p:embeddedFont>
    <p:embeddedFont>
      <p:font typeface="Rubik" panose="02000604000000020004" pitchFamily="2" charset="-79"/>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A138BE6-E374-4A1A-BE6D-9E52B14417BE}">
  <a:tblStyle styleId="{1A138BE6-E374-4A1A-BE6D-9E52B14417B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0286F9A-8295-4760-8310-7838FB866F30}"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3" d="100"/>
          <a:sy n="133" d="100"/>
        </p:scale>
        <p:origin x="300"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83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29465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8241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4961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73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68542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6100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2408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bc98855ff3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bc98855ff3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991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846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2014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0" y="-25"/>
            <a:ext cx="9143957" cy="5143500"/>
          </a:xfrm>
          <a:prstGeom prst="rect">
            <a:avLst/>
          </a:prstGeom>
          <a:noFill/>
          <a:ln>
            <a:noFill/>
          </a:ln>
        </p:spPr>
      </p:pic>
      <p:sp>
        <p:nvSpPr>
          <p:cNvPr id="11" name="Google Shape;11;p2"/>
          <p:cNvSpPr txBox="1">
            <a:spLocks noGrp="1"/>
          </p:cNvSpPr>
          <p:nvPr>
            <p:ph type="ctrTitle"/>
          </p:nvPr>
        </p:nvSpPr>
        <p:spPr>
          <a:xfrm>
            <a:off x="685800" y="1991825"/>
            <a:ext cx="4539000" cy="1159800"/>
          </a:xfrm>
          <a:prstGeom prst="rect">
            <a:avLst/>
          </a:prstGeom>
        </p:spPr>
        <p:txBody>
          <a:bodyPr spcFirstLastPara="1" wrap="square" lIns="0" tIns="0" rIns="0" bIns="0" anchor="ctr" anchorCtr="0">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a:spLocks noGrp="1"/>
          </p:cNvSpPr>
          <p:nvPr>
            <p:ph type="ctrTitle"/>
          </p:nvPr>
        </p:nvSpPr>
        <p:spPr>
          <a:xfrm>
            <a:off x="685800" y="1659550"/>
            <a:ext cx="4263900" cy="1159800"/>
          </a:xfrm>
          <a:prstGeom prst="rect">
            <a:avLst/>
          </a:prstGeom>
        </p:spPr>
        <p:txBody>
          <a:bodyPr spcFirstLastPara="1" wrap="square" lIns="0" tIns="0" rIns="0" bIns="0"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5" name="Google Shape;15;p3"/>
          <p:cNvSpPr txBox="1">
            <a:spLocks noGrp="1"/>
          </p:cNvSpPr>
          <p:nvPr>
            <p:ph type="subTitle" idx="1"/>
          </p:nvPr>
        </p:nvSpPr>
        <p:spPr>
          <a:xfrm>
            <a:off x="685800" y="2916254"/>
            <a:ext cx="4263900" cy="7848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1800"/>
              <a:buNone/>
              <a:defRPr sz="1800">
                <a:solidFill>
                  <a:schemeClr val="accent4"/>
                </a:solidFill>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 name="Google Shape;24;p5"/>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26" name="Google Shape;26;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3" name="Google Shape;43;p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pic>
        <p:nvPicPr>
          <p:cNvPr id="45" name="Google Shape;45;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6" name="Google Shape;46;p9"/>
          <p:cNvSpPr txBox="1">
            <a:spLocks noGrp="1"/>
          </p:cNvSpPr>
          <p:nvPr>
            <p:ph type="body" idx="1"/>
          </p:nvPr>
        </p:nvSpPr>
        <p:spPr>
          <a:xfrm>
            <a:off x="580550" y="4406300"/>
            <a:ext cx="6135900" cy="519600"/>
          </a:xfrm>
          <a:prstGeom prst="rect">
            <a:avLst/>
          </a:prstGeom>
        </p:spPr>
        <p:txBody>
          <a:bodyPr spcFirstLastPara="1" wrap="square" lIns="0" tIns="0" rIns="0" bIns="0" anchor="t" anchorCtr="0">
            <a:noAutofit/>
          </a:bodyPr>
          <a:lstStyle>
            <a:lvl1pPr marL="457200" lvl="0" indent="-228600">
              <a:spcBef>
                <a:spcPts val="360"/>
              </a:spcBef>
              <a:spcAft>
                <a:spcPts val="0"/>
              </a:spcAft>
              <a:buSzPts val="1400"/>
              <a:buNone/>
              <a:defRPr sz="1400"/>
            </a:lvl1pPr>
          </a:lstStyle>
          <a:p>
            <a:endParaRPr/>
          </a:p>
        </p:txBody>
      </p:sp>
      <p:sp>
        <p:nvSpPr>
          <p:cNvPr id="47" name="Google Shape;47;p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Small circuit" type="blank">
  <p:cSld name="BLANK">
    <p:spTree>
      <p:nvGrpSpPr>
        <p:cNvPr id="1"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1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 Big circuit">
  <p:cSld name="BLANK_1">
    <p:spTree>
      <p:nvGrpSpPr>
        <p:cNvPr id="1" name="Shape 51"/>
        <p:cNvGrpSpPr/>
        <p:nvPr/>
      </p:nvGrpSpPr>
      <p:grpSpPr>
        <a:xfrm>
          <a:off x="0" y="0"/>
          <a:ext cx="0" cy="0"/>
          <a:chOff x="0" y="0"/>
          <a:chExt cx="0" cy="0"/>
        </a:xfrm>
      </p:grpSpPr>
      <p:pic>
        <p:nvPicPr>
          <p:cNvPr id="52" name="Google Shape;52;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53" name="Google Shape;53;p1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A458FF"/>
            </a:gs>
            <a:gs pos="39000">
              <a:srgbClr val="3544FF"/>
            </a:gs>
            <a:gs pos="100000">
              <a:srgbClr val="0A2F9E"/>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80550" y="205975"/>
            <a:ext cx="6014400" cy="8574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580550" y="1352550"/>
            <a:ext cx="6014400" cy="31617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marL="914400" lvl="1"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marL="1371600" lvl="2"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marL="1828800" lvl="3"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marL="2286000" lvl="4"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marL="2743200" lvl="5"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marL="3200400" lvl="6"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marL="3657600" lvl="7"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marL="4114800" lvl="8"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a:buNone/>
              <a:defRPr sz="1300">
                <a:solidFill>
                  <a:schemeClr val="lt1"/>
                </a:solidFill>
                <a:latin typeface="Lexend Deca"/>
                <a:ea typeface="Lexend Deca"/>
                <a:cs typeface="Lexend Deca"/>
                <a:sym typeface="Lexend Deca"/>
              </a:defRPr>
            </a:lvl1pPr>
            <a:lvl2pPr lvl="1" algn="r">
              <a:buNone/>
              <a:defRPr sz="1300">
                <a:solidFill>
                  <a:schemeClr val="lt1"/>
                </a:solidFill>
                <a:latin typeface="Lexend Deca"/>
                <a:ea typeface="Lexend Deca"/>
                <a:cs typeface="Lexend Deca"/>
                <a:sym typeface="Lexend Deca"/>
              </a:defRPr>
            </a:lvl2pPr>
            <a:lvl3pPr lvl="2" algn="r">
              <a:buNone/>
              <a:defRPr sz="1300">
                <a:solidFill>
                  <a:schemeClr val="lt1"/>
                </a:solidFill>
                <a:latin typeface="Lexend Deca"/>
                <a:ea typeface="Lexend Deca"/>
                <a:cs typeface="Lexend Deca"/>
                <a:sym typeface="Lexend Deca"/>
              </a:defRPr>
            </a:lvl3pPr>
            <a:lvl4pPr lvl="3" algn="r">
              <a:buNone/>
              <a:defRPr sz="1300">
                <a:solidFill>
                  <a:schemeClr val="lt1"/>
                </a:solidFill>
                <a:latin typeface="Lexend Deca"/>
                <a:ea typeface="Lexend Deca"/>
                <a:cs typeface="Lexend Deca"/>
                <a:sym typeface="Lexend Deca"/>
              </a:defRPr>
            </a:lvl4pPr>
            <a:lvl5pPr lvl="4" algn="r">
              <a:buNone/>
              <a:defRPr sz="1300">
                <a:solidFill>
                  <a:schemeClr val="lt1"/>
                </a:solidFill>
                <a:latin typeface="Lexend Deca"/>
                <a:ea typeface="Lexend Deca"/>
                <a:cs typeface="Lexend Deca"/>
                <a:sym typeface="Lexend Deca"/>
              </a:defRPr>
            </a:lvl5pPr>
            <a:lvl6pPr lvl="5" algn="r">
              <a:buNone/>
              <a:defRPr sz="1300">
                <a:solidFill>
                  <a:schemeClr val="lt1"/>
                </a:solidFill>
                <a:latin typeface="Lexend Deca"/>
                <a:ea typeface="Lexend Deca"/>
                <a:cs typeface="Lexend Deca"/>
                <a:sym typeface="Lexend Deca"/>
              </a:defRPr>
            </a:lvl6pPr>
            <a:lvl7pPr lvl="6" algn="r">
              <a:buNone/>
              <a:defRPr sz="1300">
                <a:solidFill>
                  <a:schemeClr val="lt1"/>
                </a:solidFill>
                <a:latin typeface="Lexend Deca"/>
                <a:ea typeface="Lexend Deca"/>
                <a:cs typeface="Lexend Deca"/>
                <a:sym typeface="Lexend Deca"/>
              </a:defRPr>
            </a:lvl7pPr>
            <a:lvl8pPr lvl="7" algn="r">
              <a:buNone/>
              <a:defRPr sz="1300">
                <a:solidFill>
                  <a:schemeClr val="lt1"/>
                </a:solidFill>
                <a:latin typeface="Lexend Deca"/>
                <a:ea typeface="Lexend Deca"/>
                <a:cs typeface="Lexend Deca"/>
                <a:sym typeface="Lexend Deca"/>
              </a:defRPr>
            </a:lvl8pPr>
            <a:lvl9pPr lvl="8" algn="r">
              <a:buNone/>
              <a:defRPr sz="1300">
                <a:solidFill>
                  <a:schemeClr val="lt1"/>
                </a:solidFill>
                <a:latin typeface="Lexend Deca"/>
                <a:ea typeface="Lexend Deca"/>
                <a:cs typeface="Lexend Deca"/>
                <a:sym typeface="Lexend De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www.slidescarnival.com/?utm_source=template"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hyperlink" Target="http://unsplash.com/&amp;utm_source=slidescarnival"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www.lexend.com/"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hyperlink" Target="https://www.fontsquirrel.com/fonts/muli"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685800" y="1991825"/>
            <a:ext cx="4539000" cy="1159800"/>
          </a:xfrm>
          <a:prstGeom prst="rect">
            <a:avLst/>
          </a:prstGeom>
        </p:spPr>
        <p:txBody>
          <a:bodyPr spcFirstLastPara="1" wrap="square" lIns="0" tIns="0" rIns="0" bIns="0" anchor="ctr" anchorCtr="0">
            <a:noAutofit/>
          </a:bodyPr>
          <a:lstStyle/>
          <a:p>
            <a:pPr algn="l"/>
            <a:r>
              <a:rPr lang="en-US" b="1" i="0" dirty="0">
                <a:solidFill>
                  <a:schemeClr val="bg1"/>
                </a:solidFill>
                <a:effectLst/>
                <a:latin typeface="Rubik" panose="02000604000000020004" pitchFamily="2" charset="-79"/>
                <a:cs typeface="Rubik" panose="02000604000000020004" pitchFamily="2" charset="-79"/>
              </a:rPr>
              <a:t>Car Damage Assessment</a:t>
            </a:r>
            <a:br>
              <a:rPr lang="en-US" b="1" i="0" dirty="0">
                <a:solidFill>
                  <a:schemeClr val="bg1"/>
                </a:solidFill>
                <a:effectLst/>
                <a:latin typeface="Rubik" panose="02000604000000020004" pitchFamily="2" charset="-79"/>
                <a:cs typeface="Rubik" panose="02000604000000020004" pitchFamily="2" charset="-79"/>
              </a:rPr>
            </a:br>
            <a:r>
              <a:rPr lang="en-US" sz="2800" b="0" dirty="0">
                <a:solidFill>
                  <a:schemeClr val="bg1"/>
                </a:solidFill>
                <a:latin typeface="Rubik" panose="02000604000000020004" pitchFamily="2" charset="-79"/>
                <a:cs typeface="Rubik" panose="02000604000000020004" pitchFamily="2" charset="-79"/>
              </a:rPr>
              <a:t>Using </a:t>
            </a:r>
            <a:r>
              <a:rPr lang="en-US" sz="2800" b="0" i="0" dirty="0">
                <a:solidFill>
                  <a:schemeClr val="bg1"/>
                </a:solidFill>
                <a:effectLst/>
                <a:latin typeface="Rubik" panose="02000604000000020004" pitchFamily="2" charset="-79"/>
                <a:cs typeface="Rubik" panose="02000604000000020004" pitchFamily="2" charset="-79"/>
              </a:rPr>
              <a:t>Machine Learning</a:t>
            </a:r>
            <a:endParaRPr lang="en-US" b="0" i="0" dirty="0">
              <a:solidFill>
                <a:schemeClr val="bg1"/>
              </a:solidFill>
              <a:effectLst/>
              <a:latin typeface="Rubik" panose="02000604000000020004" pitchFamily="2" charset="-79"/>
              <a:cs typeface="Rubik" panose="02000604000000020004" pitchFamily="2" charset="-79"/>
            </a:endParaRPr>
          </a:p>
        </p:txBody>
      </p:sp>
      <p:pic>
        <p:nvPicPr>
          <p:cNvPr id="61" name="Google Shape;61;p13"/>
          <p:cNvPicPr preferRelativeResize="0"/>
          <p:nvPr/>
        </p:nvPicPr>
        <p:blipFill>
          <a:blip r:embed="rId3">
            <a:alphaModFix/>
          </a:blip>
          <a:stretch>
            <a:fillRect/>
          </a:stretch>
        </p:blipFill>
        <p:spPr>
          <a:xfrm>
            <a:off x="5894475" y="1050906"/>
            <a:ext cx="1782850" cy="2031750"/>
          </a:xfrm>
          <a:prstGeom prst="rect">
            <a:avLst/>
          </a:prstGeom>
          <a:noFill/>
          <a:ln>
            <a:noFill/>
          </a:ln>
        </p:spPr>
      </p:pic>
      <p:pic>
        <p:nvPicPr>
          <p:cNvPr id="62" name="Google Shape;62;p13"/>
          <p:cNvPicPr preferRelativeResize="0"/>
          <p:nvPr/>
        </p:nvPicPr>
        <p:blipFill>
          <a:blip r:embed="rId4">
            <a:alphaModFix/>
          </a:blip>
          <a:stretch>
            <a:fillRect/>
          </a:stretch>
        </p:blipFill>
        <p:spPr>
          <a:xfrm>
            <a:off x="5320814" y="378324"/>
            <a:ext cx="662500" cy="726550"/>
          </a:xfrm>
          <a:prstGeom prst="rect">
            <a:avLst/>
          </a:prstGeom>
          <a:noFill/>
          <a:ln>
            <a:noFill/>
          </a:ln>
        </p:spPr>
      </p:pic>
      <p:pic>
        <p:nvPicPr>
          <p:cNvPr id="63" name="Google Shape;63;p13"/>
          <p:cNvPicPr preferRelativeResize="0"/>
          <p:nvPr/>
        </p:nvPicPr>
        <p:blipFill>
          <a:blip r:embed="rId5">
            <a:alphaModFix/>
          </a:blip>
          <a:stretch>
            <a:fillRect/>
          </a:stretch>
        </p:blipFill>
        <p:spPr>
          <a:xfrm>
            <a:off x="7593770" y="884611"/>
            <a:ext cx="482075" cy="525200"/>
          </a:xfrm>
          <a:prstGeom prst="rect">
            <a:avLst/>
          </a:prstGeom>
          <a:noFill/>
          <a:ln>
            <a:noFill/>
          </a:ln>
        </p:spPr>
      </p:pic>
      <p:pic>
        <p:nvPicPr>
          <p:cNvPr id="64" name="Google Shape;64;p13"/>
          <p:cNvPicPr preferRelativeResize="0"/>
          <p:nvPr/>
        </p:nvPicPr>
        <p:blipFill>
          <a:blip r:embed="rId6">
            <a:alphaModFix/>
          </a:blip>
          <a:stretch>
            <a:fillRect/>
          </a:stretch>
        </p:blipFill>
        <p:spPr>
          <a:xfrm>
            <a:off x="5621692" y="4034576"/>
            <a:ext cx="586165" cy="686300"/>
          </a:xfrm>
          <a:prstGeom prst="rect">
            <a:avLst/>
          </a:prstGeom>
          <a:noFill/>
          <a:ln>
            <a:noFill/>
          </a:ln>
        </p:spPr>
      </p:pic>
      <p:pic>
        <p:nvPicPr>
          <p:cNvPr id="65" name="Google Shape;65;p13"/>
          <p:cNvPicPr preferRelativeResize="0"/>
          <p:nvPr/>
        </p:nvPicPr>
        <p:blipFill>
          <a:blip r:embed="rId7">
            <a:alphaModFix/>
          </a:blip>
          <a:stretch>
            <a:fillRect/>
          </a:stretch>
        </p:blipFill>
        <p:spPr>
          <a:xfrm>
            <a:off x="8404399" y="3624439"/>
            <a:ext cx="321850" cy="448425"/>
          </a:xfrm>
          <a:prstGeom prst="rect">
            <a:avLst/>
          </a:prstGeom>
          <a:noFill/>
          <a:ln>
            <a:noFill/>
          </a:ln>
        </p:spPr>
      </p:pic>
      <p:pic>
        <p:nvPicPr>
          <p:cNvPr id="66" name="Google Shape;66;p13"/>
          <p:cNvPicPr preferRelativeResize="0"/>
          <p:nvPr/>
        </p:nvPicPr>
        <p:blipFill>
          <a:blip r:embed="rId7">
            <a:alphaModFix/>
          </a:blip>
          <a:stretch>
            <a:fillRect/>
          </a:stretch>
        </p:blipFill>
        <p:spPr>
          <a:xfrm>
            <a:off x="8664593" y="3757882"/>
            <a:ext cx="321850" cy="448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400" b="1" dirty="0">
                <a:latin typeface="Rubik" panose="02000604000000020004" pitchFamily="2" charset="-79"/>
                <a:cs typeface="Rubik" panose="02000604000000020004" pitchFamily="2" charset="-79"/>
              </a:rPr>
              <a:t>Histogram Equalization</a:t>
            </a: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r>
              <a:rPr lang="en" sz="1400" b="1" dirty="0">
                <a:latin typeface="Rubik" panose="02000604000000020004" pitchFamily="2" charset="-79"/>
                <a:cs typeface="Rubik" panose="02000604000000020004" pitchFamily="2" charset="-79"/>
              </a:rPr>
              <a:t>                                                               </a:t>
            </a:r>
            <a:r>
              <a:rPr lang="en-US" sz="1400" b="1" dirty="0">
                <a:latin typeface="Rubik" panose="02000604000000020004" pitchFamily="2" charset="-79"/>
                <a:cs typeface="Rubik" panose="02000604000000020004" pitchFamily="2" charset="-79"/>
              </a:rPr>
              <a:t>Before                                                    After</a:t>
            </a:r>
            <a:endParaRPr lang="en" sz="1400"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10</a:t>
            </a:fld>
            <a:endParaRPr>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3EB9B699-51D5-4F73-BDCA-6303E7BD2834}"/>
              </a:ext>
            </a:extLst>
          </p:cNvPr>
          <p:cNvPicPr>
            <a:picLocks noChangeAspect="1"/>
          </p:cNvPicPr>
          <p:nvPr/>
        </p:nvPicPr>
        <p:blipFill>
          <a:blip r:embed="rId3"/>
          <a:stretch>
            <a:fillRect/>
          </a:stretch>
        </p:blipFill>
        <p:spPr>
          <a:xfrm>
            <a:off x="2084506" y="1687753"/>
            <a:ext cx="2487494" cy="1671596"/>
          </a:xfrm>
          <a:prstGeom prst="rect">
            <a:avLst/>
          </a:prstGeom>
          <a:effectLst>
            <a:softEdge rad="63500"/>
          </a:effectLst>
        </p:spPr>
      </p:pic>
      <p:pic>
        <p:nvPicPr>
          <p:cNvPr id="7" name="תמונה 6">
            <a:extLst>
              <a:ext uri="{FF2B5EF4-FFF2-40B4-BE49-F238E27FC236}">
                <a16:creationId xmlns:a16="http://schemas.microsoft.com/office/drawing/2014/main" id="{AE3613AC-DDE0-434D-8AAB-2B98CC119B45}"/>
              </a:ext>
            </a:extLst>
          </p:cNvPr>
          <p:cNvPicPr>
            <a:picLocks noChangeAspect="1"/>
          </p:cNvPicPr>
          <p:nvPr/>
        </p:nvPicPr>
        <p:blipFill>
          <a:blip r:embed="rId4"/>
          <a:stretch>
            <a:fillRect/>
          </a:stretch>
        </p:blipFill>
        <p:spPr>
          <a:xfrm>
            <a:off x="4634186" y="1687753"/>
            <a:ext cx="2487494" cy="1671596"/>
          </a:xfrm>
          <a:prstGeom prst="rect">
            <a:avLst/>
          </a:prstGeom>
          <a:effectLst>
            <a:softEdge rad="63500"/>
          </a:effectLst>
        </p:spPr>
      </p:pic>
    </p:spTree>
    <p:extLst>
      <p:ext uri="{BB962C8B-B14F-4D97-AF65-F5344CB8AC3E}">
        <p14:creationId xmlns:p14="http://schemas.microsoft.com/office/powerpoint/2010/main" val="836514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580550" y="1352550"/>
            <a:ext cx="2805553" cy="138971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400" b="1" dirty="0">
                <a:latin typeface="Rubik" panose="02000604000000020004" pitchFamily="2" charset="-79"/>
                <a:cs typeface="Rubik" panose="02000604000000020004" pitchFamily="2" charset="-79"/>
              </a:rPr>
              <a:t>White Balance</a:t>
            </a: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11</a:t>
            </a:fld>
            <a:endParaRPr>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1881DDF9-20F9-4DFE-8975-FF7730FC4CDC}"/>
              </a:ext>
            </a:extLst>
          </p:cNvPr>
          <p:cNvPicPr>
            <a:picLocks noChangeAspect="1"/>
          </p:cNvPicPr>
          <p:nvPr/>
        </p:nvPicPr>
        <p:blipFill>
          <a:blip r:embed="rId3"/>
          <a:stretch>
            <a:fillRect/>
          </a:stretch>
        </p:blipFill>
        <p:spPr>
          <a:xfrm>
            <a:off x="770400" y="1927930"/>
            <a:ext cx="7603200" cy="1287639"/>
          </a:xfrm>
          <a:prstGeom prst="rect">
            <a:avLst/>
          </a:prstGeom>
          <a:effectLst>
            <a:softEdge rad="38100"/>
          </a:effectLst>
        </p:spPr>
      </p:pic>
    </p:spTree>
    <p:extLst>
      <p:ext uri="{BB962C8B-B14F-4D97-AF65-F5344CB8AC3E}">
        <p14:creationId xmlns:p14="http://schemas.microsoft.com/office/powerpoint/2010/main" val="2041167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580550" y="1352550"/>
            <a:ext cx="2805553" cy="138971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400" b="1" dirty="0">
                <a:latin typeface="Rubik" panose="02000604000000020004" pitchFamily="2" charset="-79"/>
                <a:cs typeface="Rubik" panose="02000604000000020004" pitchFamily="2" charset="-79"/>
              </a:rPr>
              <a:t>Gamma Correction</a:t>
            </a:r>
            <a:endParaRPr sz="1400"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12</a:t>
            </a:fld>
            <a:endParaRPr>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0685C3A-7616-416F-BEC9-F52850EF5A7E}"/>
              </a:ext>
            </a:extLst>
          </p:cNvPr>
          <p:cNvPicPr>
            <a:picLocks noChangeAspect="1"/>
          </p:cNvPicPr>
          <p:nvPr/>
        </p:nvPicPr>
        <p:blipFill>
          <a:blip r:embed="rId3"/>
          <a:stretch>
            <a:fillRect/>
          </a:stretch>
        </p:blipFill>
        <p:spPr>
          <a:xfrm>
            <a:off x="2037918" y="1912886"/>
            <a:ext cx="5068163" cy="2237097"/>
          </a:xfrm>
          <a:prstGeom prst="rect">
            <a:avLst/>
          </a:prstGeom>
          <a:effectLst>
            <a:softEdge rad="38100"/>
          </a:effectLst>
        </p:spPr>
      </p:pic>
    </p:spTree>
    <p:extLst>
      <p:ext uri="{BB962C8B-B14F-4D97-AF65-F5344CB8AC3E}">
        <p14:creationId xmlns:p14="http://schemas.microsoft.com/office/powerpoint/2010/main" val="17068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400" b="1" dirty="0">
                <a:latin typeface="Rubik" panose="02000604000000020004" pitchFamily="2" charset="-79"/>
                <a:cs typeface="Rubik" panose="02000604000000020004" pitchFamily="2" charset="-79"/>
              </a:rPr>
              <a:t>HSV</a:t>
            </a: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r>
              <a:rPr lang="en" sz="1400" b="1" dirty="0">
                <a:latin typeface="Rubik" panose="02000604000000020004" pitchFamily="2" charset="-79"/>
                <a:cs typeface="Rubik" panose="02000604000000020004" pitchFamily="2" charset="-79"/>
              </a:rPr>
              <a:t>                                                                    </a:t>
            </a:r>
            <a:r>
              <a:rPr lang="en-US" sz="1400" b="1" dirty="0">
                <a:latin typeface="Rubik" panose="02000604000000020004" pitchFamily="2" charset="-79"/>
                <a:cs typeface="Rubik" panose="02000604000000020004" pitchFamily="2" charset="-79"/>
              </a:rPr>
              <a:t>RGB                                                 HSV</a:t>
            </a:r>
            <a:endParaRPr lang="en" sz="1400"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13</a:t>
            </a:fld>
            <a:endParaRPr>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BF21D485-0DC3-4E58-8844-DAB4F5238E3A}"/>
              </a:ext>
            </a:extLst>
          </p:cNvPr>
          <p:cNvPicPr>
            <a:picLocks noChangeAspect="1"/>
          </p:cNvPicPr>
          <p:nvPr/>
        </p:nvPicPr>
        <p:blipFill>
          <a:blip r:embed="rId3"/>
          <a:stretch>
            <a:fillRect/>
          </a:stretch>
        </p:blipFill>
        <p:spPr>
          <a:xfrm>
            <a:off x="2293312" y="1630153"/>
            <a:ext cx="4557375" cy="1666327"/>
          </a:xfrm>
          <a:prstGeom prst="rect">
            <a:avLst/>
          </a:prstGeom>
          <a:effectLst>
            <a:softEdge rad="38100"/>
          </a:effectLst>
        </p:spPr>
      </p:pic>
    </p:spTree>
    <p:extLst>
      <p:ext uri="{BB962C8B-B14F-4D97-AF65-F5344CB8AC3E}">
        <p14:creationId xmlns:p14="http://schemas.microsoft.com/office/powerpoint/2010/main" val="1330839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400" b="1" dirty="0">
                <a:latin typeface="Rubik" panose="02000604000000020004" pitchFamily="2" charset="-79"/>
                <a:cs typeface="Rubik" panose="02000604000000020004" pitchFamily="2" charset="-79"/>
              </a:rPr>
              <a:t>BGR</a:t>
            </a: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r>
              <a:rPr lang="en" sz="1400" b="1" dirty="0">
                <a:latin typeface="Rubik" panose="02000604000000020004" pitchFamily="2" charset="-79"/>
                <a:cs typeface="Rubik" panose="02000604000000020004" pitchFamily="2" charset="-79"/>
              </a:rPr>
              <a:t>                                                                       </a:t>
            </a:r>
            <a:r>
              <a:rPr lang="en-US" sz="1400" b="1" dirty="0">
                <a:latin typeface="Rubik" panose="02000604000000020004" pitchFamily="2" charset="-79"/>
                <a:cs typeface="Rubik" panose="02000604000000020004" pitchFamily="2" charset="-79"/>
              </a:rPr>
              <a:t>RGB                                              BGR</a:t>
            </a:r>
            <a:endParaRPr lang="en" sz="1400"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14</a:t>
            </a:fld>
            <a:endParaRPr>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E0565339-9302-4658-BA8B-558010F940A1}"/>
              </a:ext>
            </a:extLst>
          </p:cNvPr>
          <p:cNvPicPr>
            <a:picLocks noChangeAspect="1"/>
          </p:cNvPicPr>
          <p:nvPr/>
        </p:nvPicPr>
        <p:blipFill>
          <a:blip r:embed="rId3"/>
          <a:stretch>
            <a:fillRect/>
          </a:stretch>
        </p:blipFill>
        <p:spPr>
          <a:xfrm>
            <a:off x="4635141" y="1651753"/>
            <a:ext cx="2162176" cy="1671598"/>
          </a:xfrm>
          <a:prstGeom prst="rect">
            <a:avLst/>
          </a:prstGeom>
          <a:effectLst>
            <a:softEdge rad="38100"/>
          </a:effectLst>
        </p:spPr>
      </p:pic>
      <p:pic>
        <p:nvPicPr>
          <p:cNvPr id="7" name="תמונה 6">
            <a:extLst>
              <a:ext uri="{FF2B5EF4-FFF2-40B4-BE49-F238E27FC236}">
                <a16:creationId xmlns:a16="http://schemas.microsoft.com/office/drawing/2014/main" id="{B32F92C5-F801-4628-9E28-3BD25CC0453D}"/>
              </a:ext>
            </a:extLst>
          </p:cNvPr>
          <p:cNvPicPr>
            <a:picLocks noChangeAspect="1"/>
          </p:cNvPicPr>
          <p:nvPr/>
        </p:nvPicPr>
        <p:blipFill>
          <a:blip r:embed="rId4"/>
          <a:stretch>
            <a:fillRect/>
          </a:stretch>
        </p:blipFill>
        <p:spPr>
          <a:xfrm>
            <a:off x="2416769" y="1651753"/>
            <a:ext cx="2160403" cy="1671597"/>
          </a:xfrm>
          <a:prstGeom prst="rect">
            <a:avLst/>
          </a:prstGeom>
          <a:effectLst>
            <a:softEdge rad="38100"/>
          </a:effectLst>
        </p:spPr>
      </p:pic>
    </p:spTree>
    <p:extLst>
      <p:ext uri="{BB962C8B-B14F-4D97-AF65-F5344CB8AC3E}">
        <p14:creationId xmlns:p14="http://schemas.microsoft.com/office/powerpoint/2010/main" val="2099504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400" b="1" dirty="0">
                <a:latin typeface="Rubik" panose="02000604000000020004" pitchFamily="2" charset="-79"/>
                <a:cs typeface="Rubik" panose="02000604000000020004" pitchFamily="2" charset="-79"/>
              </a:rPr>
              <a:t>Hough Line Transform</a:t>
            </a: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15</a:t>
            </a:fld>
            <a:endParaRPr>
              <a:latin typeface="Rubik" panose="02000604000000020004" pitchFamily="2" charset="-79"/>
              <a:cs typeface="Rubik" panose="02000604000000020004" pitchFamily="2" charset="-79"/>
            </a:endParaRPr>
          </a:p>
        </p:txBody>
      </p:sp>
      <p:pic>
        <p:nvPicPr>
          <p:cNvPr id="4098" name="Picture 2">
            <a:extLst>
              <a:ext uri="{FF2B5EF4-FFF2-40B4-BE49-F238E27FC236}">
                <a16:creationId xmlns:a16="http://schemas.microsoft.com/office/drawing/2014/main" id="{B6E55E89-4216-44E4-B776-36853BD866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4150" y="1866000"/>
            <a:ext cx="2282400" cy="2282400"/>
          </a:xfrm>
          <a:prstGeom prst="rect">
            <a:avLst/>
          </a:prstGeom>
          <a:noFill/>
          <a:extLst>
            <a:ext uri="{909E8E84-426E-40DD-AFC4-6F175D3DCCD1}">
              <a14:hiddenFill xmlns:a14="http://schemas.microsoft.com/office/drawing/2010/main">
                <a:solidFill>
                  <a:srgbClr val="FFFFFF"/>
                </a:solidFill>
              </a14:hiddenFill>
            </a:ext>
          </a:extLst>
        </p:spPr>
      </p:pic>
      <p:pic>
        <p:nvPicPr>
          <p:cNvPr id="3" name="תמונה 2">
            <a:extLst>
              <a:ext uri="{FF2B5EF4-FFF2-40B4-BE49-F238E27FC236}">
                <a16:creationId xmlns:a16="http://schemas.microsoft.com/office/drawing/2014/main" id="{4AE912AA-2B3E-48B2-A908-80B7714C0009}"/>
              </a:ext>
            </a:extLst>
          </p:cNvPr>
          <p:cNvPicPr>
            <a:picLocks noChangeAspect="1"/>
          </p:cNvPicPr>
          <p:nvPr/>
        </p:nvPicPr>
        <p:blipFill>
          <a:blip r:embed="rId4"/>
          <a:stretch>
            <a:fillRect/>
          </a:stretch>
        </p:blipFill>
        <p:spPr>
          <a:xfrm>
            <a:off x="4715225" y="1988025"/>
            <a:ext cx="2038350" cy="2038350"/>
          </a:xfrm>
          <a:prstGeom prst="rect">
            <a:avLst/>
          </a:prstGeom>
        </p:spPr>
      </p:pic>
    </p:spTree>
    <p:extLst>
      <p:ext uri="{BB962C8B-B14F-4D97-AF65-F5344CB8AC3E}">
        <p14:creationId xmlns:p14="http://schemas.microsoft.com/office/powerpoint/2010/main" val="1357156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76200" indent="0">
              <a:buNone/>
            </a:pPr>
            <a:r>
              <a:rPr lang="en-US" sz="1400" b="1" dirty="0">
                <a:latin typeface="Rubik" panose="02000604000000020004" pitchFamily="2" charset="-79"/>
                <a:cs typeface="Rubik" panose="02000604000000020004" pitchFamily="2" charset="-79"/>
              </a:rPr>
              <a:t>… And more tweaks like:</a:t>
            </a:r>
          </a:p>
          <a:p>
            <a:r>
              <a:rPr lang="en-US" sz="1400" b="1" dirty="0">
                <a:latin typeface="Rubik" panose="02000604000000020004" pitchFamily="2" charset="-79"/>
                <a:cs typeface="Rubik" panose="02000604000000020004" pitchFamily="2" charset="-79"/>
              </a:rPr>
              <a:t>Mean reduction</a:t>
            </a:r>
          </a:p>
          <a:p>
            <a:r>
              <a:rPr lang="en-US" sz="1400" b="1" dirty="0">
                <a:latin typeface="Rubik" panose="02000604000000020004" pitchFamily="2" charset="-79"/>
                <a:cs typeface="Rubik" panose="02000604000000020004" pitchFamily="2" charset="-79"/>
              </a:rPr>
              <a:t>Resized Images (112X112)</a:t>
            </a:r>
            <a:endParaRPr sz="1400"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16</a:t>
            </a:fld>
            <a:endParaRPr>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058226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Techniques Results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17</a:t>
            </a:fld>
            <a:endParaRPr>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2FFB5418-061D-4A93-AFDC-4A44DB4F034C}"/>
              </a:ext>
            </a:extLst>
          </p:cNvPr>
          <p:cNvPicPr>
            <a:picLocks noChangeAspect="1"/>
          </p:cNvPicPr>
          <p:nvPr/>
        </p:nvPicPr>
        <p:blipFill>
          <a:blip r:embed="rId3"/>
          <a:stretch>
            <a:fillRect/>
          </a:stretch>
        </p:blipFill>
        <p:spPr>
          <a:xfrm>
            <a:off x="1207297" y="1063375"/>
            <a:ext cx="5894206" cy="3672443"/>
          </a:xfrm>
          <a:prstGeom prst="rect">
            <a:avLst/>
          </a:prstGeom>
        </p:spPr>
      </p:pic>
      <p:cxnSp>
        <p:nvCxnSpPr>
          <p:cNvPr id="7" name="מחבר חץ ישר 6">
            <a:extLst>
              <a:ext uri="{FF2B5EF4-FFF2-40B4-BE49-F238E27FC236}">
                <a16:creationId xmlns:a16="http://schemas.microsoft.com/office/drawing/2014/main" id="{5F8D4767-8049-4587-82E1-7E2DAD1773BF}"/>
              </a:ext>
            </a:extLst>
          </p:cNvPr>
          <p:cNvCxnSpPr/>
          <p:nvPr/>
        </p:nvCxnSpPr>
        <p:spPr>
          <a:xfrm flipH="1">
            <a:off x="6158917" y="3258693"/>
            <a:ext cx="864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מחבר חץ ישר 11">
            <a:extLst>
              <a:ext uri="{FF2B5EF4-FFF2-40B4-BE49-F238E27FC236}">
                <a16:creationId xmlns:a16="http://schemas.microsoft.com/office/drawing/2014/main" id="{0CFEFA82-6BAE-4AE0-9578-BF34DED68D36}"/>
              </a:ext>
            </a:extLst>
          </p:cNvPr>
          <p:cNvCxnSpPr/>
          <p:nvPr/>
        </p:nvCxnSpPr>
        <p:spPr>
          <a:xfrm flipH="1">
            <a:off x="6162950" y="3805376"/>
            <a:ext cx="864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413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6"/>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latin typeface="Rubik" panose="02000604000000020004" pitchFamily="2" charset="-79"/>
                <a:cs typeface="Rubik" panose="02000604000000020004" pitchFamily="2" charset="-79"/>
              </a:rPr>
              <a:t>Credits</a:t>
            </a:r>
            <a:endParaRPr dirty="0">
              <a:latin typeface="Rubik" panose="02000604000000020004" pitchFamily="2" charset="-79"/>
              <a:cs typeface="Rubik" panose="02000604000000020004" pitchFamily="2" charset="-79"/>
            </a:endParaRPr>
          </a:p>
        </p:txBody>
      </p:sp>
      <p:sp>
        <p:nvSpPr>
          <p:cNvPr id="378" name="Google Shape;378;p36"/>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000" dirty="0">
                <a:latin typeface="Rubik" panose="02000604000000020004" pitchFamily="2" charset="-79"/>
                <a:cs typeface="Rubik" panose="02000604000000020004" pitchFamily="2" charset="-79"/>
              </a:rPr>
              <a:t>Special thanks to all the people who made and released these awesome resources for free:</a:t>
            </a:r>
            <a:endParaRPr sz="2000" dirty="0">
              <a:latin typeface="Rubik" panose="02000604000000020004" pitchFamily="2" charset="-79"/>
              <a:cs typeface="Rubik" panose="02000604000000020004" pitchFamily="2" charset="-79"/>
            </a:endParaRPr>
          </a:p>
          <a:p>
            <a:pPr marL="457200" lvl="0" indent="-381000" algn="l" rtl="0">
              <a:lnSpc>
                <a:spcPct val="115000"/>
              </a:lnSpc>
              <a:spcBef>
                <a:spcPts val="600"/>
              </a:spcBef>
              <a:spcAft>
                <a:spcPts val="0"/>
              </a:spcAft>
              <a:buSzPts val="2400"/>
              <a:buChar char="⬡"/>
            </a:pPr>
            <a:r>
              <a:rPr lang="en" sz="2000" dirty="0">
                <a:latin typeface="Rubik" panose="02000604000000020004" pitchFamily="2" charset="-79"/>
                <a:cs typeface="Rubik" panose="02000604000000020004" pitchFamily="2" charset="-79"/>
              </a:rPr>
              <a:t>Presentation template by </a:t>
            </a:r>
            <a:r>
              <a:rPr lang="en" sz="2000" u="sng" dirty="0">
                <a:solidFill>
                  <a:schemeClr val="hlink"/>
                </a:solidFill>
                <a:latin typeface="Rubik" panose="02000604000000020004" pitchFamily="2" charset="-79"/>
                <a:cs typeface="Rubik" panose="02000604000000020004" pitchFamily="2" charset="-79"/>
                <a:hlinkClick r:id="rId3"/>
              </a:rPr>
              <a:t>SlidesCarnival</a:t>
            </a:r>
            <a:endParaRPr sz="2000" dirty="0">
              <a:latin typeface="Rubik" panose="02000604000000020004" pitchFamily="2" charset="-79"/>
              <a:cs typeface="Rubik" panose="02000604000000020004" pitchFamily="2" charset="-79"/>
            </a:endParaRPr>
          </a:p>
          <a:p>
            <a:pPr marL="457200" lvl="0" indent="-381000" algn="l" rtl="0">
              <a:lnSpc>
                <a:spcPct val="115000"/>
              </a:lnSpc>
              <a:spcBef>
                <a:spcPts val="0"/>
              </a:spcBef>
              <a:spcAft>
                <a:spcPts val="0"/>
              </a:spcAft>
              <a:buSzPts val="2400"/>
              <a:buChar char="⬡"/>
            </a:pPr>
            <a:r>
              <a:rPr lang="en" sz="2000" dirty="0">
                <a:latin typeface="Rubik" panose="02000604000000020004" pitchFamily="2" charset="-79"/>
                <a:cs typeface="Rubik" panose="02000604000000020004" pitchFamily="2" charset="-79"/>
              </a:rPr>
              <a:t>Photographs by </a:t>
            </a:r>
            <a:r>
              <a:rPr lang="en" sz="2000" u="sng" dirty="0">
                <a:solidFill>
                  <a:schemeClr val="hlink"/>
                </a:solidFill>
                <a:latin typeface="Rubik" panose="02000604000000020004" pitchFamily="2" charset="-79"/>
                <a:cs typeface="Rubik" panose="02000604000000020004" pitchFamily="2" charset="-79"/>
                <a:hlinkClick r:id="rId4"/>
              </a:rPr>
              <a:t>Unsplash</a:t>
            </a:r>
            <a:endParaRPr sz="2000" dirty="0">
              <a:latin typeface="Rubik" panose="02000604000000020004" pitchFamily="2" charset="-79"/>
              <a:cs typeface="Rubik" panose="02000604000000020004" pitchFamily="2" charset="-79"/>
            </a:endParaRPr>
          </a:p>
        </p:txBody>
      </p:sp>
      <p:sp>
        <p:nvSpPr>
          <p:cNvPr id="379" name="Google Shape;379;p3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18</a:t>
            </a:fld>
            <a:endParaRPr>
              <a:latin typeface="Rubik" panose="02000604000000020004" pitchFamily="2" charset="-79"/>
              <a:cs typeface="Rubik" panose="02000604000000020004" pitchFamily="2" charset="-79"/>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latin typeface="Rubik" panose="02000604000000020004" pitchFamily="2" charset="-79"/>
                <a:cs typeface="Rubik" panose="02000604000000020004" pitchFamily="2" charset="-79"/>
              </a:rPr>
              <a:t>Presentation design</a:t>
            </a:r>
            <a:endParaRPr>
              <a:latin typeface="Rubik" panose="02000604000000020004" pitchFamily="2" charset="-79"/>
              <a:cs typeface="Rubik" panose="02000604000000020004" pitchFamily="2" charset="-79"/>
            </a:endParaRPr>
          </a:p>
        </p:txBody>
      </p:sp>
      <p:sp>
        <p:nvSpPr>
          <p:cNvPr id="385" name="Google Shape;385;p37"/>
          <p:cNvSpPr txBox="1">
            <a:spLocks noGrp="1"/>
          </p:cNvSpPr>
          <p:nvPr>
            <p:ph type="body" idx="1"/>
          </p:nvPr>
        </p:nvSpPr>
        <p:spPr>
          <a:xfrm>
            <a:off x="580550" y="1200150"/>
            <a:ext cx="6014400" cy="2664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a:latin typeface="Rubik" panose="02000604000000020004" pitchFamily="2" charset="-79"/>
                <a:cs typeface="Rubik" panose="02000604000000020004" pitchFamily="2" charset="-79"/>
              </a:rPr>
              <a:t>This presentation uses the following typographies:</a:t>
            </a:r>
            <a:endParaRPr sz="1800">
              <a:latin typeface="Rubik" panose="02000604000000020004" pitchFamily="2" charset="-79"/>
              <a:cs typeface="Rubik" panose="02000604000000020004" pitchFamily="2" charset="-79"/>
            </a:endParaRPr>
          </a:p>
          <a:p>
            <a:pPr marL="457200" lvl="0" indent="-342900" algn="l" rtl="0">
              <a:lnSpc>
                <a:spcPct val="115000"/>
              </a:lnSpc>
              <a:spcBef>
                <a:spcPts val="600"/>
              </a:spcBef>
              <a:spcAft>
                <a:spcPts val="0"/>
              </a:spcAft>
              <a:buSzPts val="1800"/>
              <a:buChar char="⬡"/>
            </a:pPr>
            <a:r>
              <a:rPr lang="en" sz="1800">
                <a:latin typeface="Rubik" panose="02000604000000020004" pitchFamily="2" charset="-79"/>
                <a:cs typeface="Rubik" panose="02000604000000020004" pitchFamily="2" charset="-79"/>
              </a:rPr>
              <a:t>Titles: Lexend Deca</a:t>
            </a:r>
            <a:endParaRPr sz="1800">
              <a:latin typeface="Rubik" panose="02000604000000020004" pitchFamily="2" charset="-79"/>
              <a:cs typeface="Rubik" panose="02000604000000020004" pitchFamily="2" charset="-79"/>
            </a:endParaRPr>
          </a:p>
          <a:p>
            <a:pPr marL="457200" lvl="0" indent="-342900" algn="l" rtl="0">
              <a:lnSpc>
                <a:spcPct val="115000"/>
              </a:lnSpc>
              <a:spcBef>
                <a:spcPts val="0"/>
              </a:spcBef>
              <a:spcAft>
                <a:spcPts val="0"/>
              </a:spcAft>
              <a:buSzPts val="1800"/>
              <a:buChar char="⬡"/>
            </a:pPr>
            <a:r>
              <a:rPr lang="en" sz="1800">
                <a:latin typeface="Rubik" panose="02000604000000020004" pitchFamily="2" charset="-79"/>
                <a:cs typeface="Rubik" panose="02000604000000020004" pitchFamily="2" charset="-79"/>
              </a:rPr>
              <a:t>Body copy: Muli light</a:t>
            </a:r>
            <a:endParaRPr sz="1800">
              <a:latin typeface="Rubik" panose="02000604000000020004" pitchFamily="2" charset="-79"/>
              <a:cs typeface="Rubik" panose="02000604000000020004" pitchFamily="2" charset="-79"/>
            </a:endParaRPr>
          </a:p>
          <a:p>
            <a:pPr marL="0" lvl="0" indent="0" algn="l" rtl="0">
              <a:lnSpc>
                <a:spcPct val="115000"/>
              </a:lnSpc>
              <a:spcBef>
                <a:spcPts val="600"/>
              </a:spcBef>
              <a:spcAft>
                <a:spcPts val="0"/>
              </a:spcAft>
              <a:buNone/>
            </a:pPr>
            <a:r>
              <a:rPr lang="en" sz="1800">
                <a:latin typeface="Rubik" panose="02000604000000020004" pitchFamily="2" charset="-79"/>
                <a:cs typeface="Rubik" panose="02000604000000020004" pitchFamily="2" charset="-79"/>
              </a:rPr>
              <a:t>Download for free at:</a:t>
            </a:r>
            <a:endParaRPr sz="1800">
              <a:latin typeface="Rubik" panose="02000604000000020004" pitchFamily="2" charset="-79"/>
              <a:cs typeface="Rubik" panose="02000604000000020004" pitchFamily="2" charset="-79"/>
            </a:endParaRPr>
          </a:p>
          <a:p>
            <a:pPr marL="0" lvl="0" indent="0" algn="l" rtl="0">
              <a:lnSpc>
                <a:spcPct val="115000"/>
              </a:lnSpc>
              <a:spcBef>
                <a:spcPts val="600"/>
              </a:spcBef>
              <a:spcAft>
                <a:spcPts val="0"/>
              </a:spcAft>
              <a:buNone/>
            </a:pPr>
            <a:r>
              <a:rPr lang="en" sz="1800" u="sng">
                <a:solidFill>
                  <a:schemeClr val="hlink"/>
                </a:solidFill>
                <a:latin typeface="Rubik" panose="02000604000000020004" pitchFamily="2" charset="-79"/>
                <a:cs typeface="Rubik" panose="02000604000000020004" pitchFamily="2" charset="-79"/>
                <a:hlinkClick r:id="rId3"/>
              </a:rPr>
              <a:t>https://www.lexend.com/</a:t>
            </a:r>
            <a:endParaRPr sz="1800">
              <a:latin typeface="Rubik" panose="02000604000000020004" pitchFamily="2" charset="-79"/>
              <a:cs typeface="Rubik" panose="02000604000000020004" pitchFamily="2" charset="-79"/>
            </a:endParaRPr>
          </a:p>
          <a:p>
            <a:pPr marL="0" lvl="0" indent="0" algn="l" rtl="0">
              <a:lnSpc>
                <a:spcPct val="115000"/>
              </a:lnSpc>
              <a:spcBef>
                <a:spcPts val="600"/>
              </a:spcBef>
              <a:spcAft>
                <a:spcPts val="0"/>
              </a:spcAft>
              <a:buNone/>
            </a:pPr>
            <a:r>
              <a:rPr lang="en" sz="1800" u="sng">
                <a:solidFill>
                  <a:schemeClr val="hlink"/>
                </a:solidFill>
                <a:latin typeface="Rubik" panose="02000604000000020004" pitchFamily="2" charset="-79"/>
                <a:cs typeface="Rubik" panose="02000604000000020004" pitchFamily="2" charset="-79"/>
                <a:hlinkClick r:id="rId4"/>
              </a:rPr>
              <a:t>https://www.fontsquirrel.com/fonts/muli</a:t>
            </a:r>
            <a:endParaRPr sz="1800">
              <a:latin typeface="Rubik" panose="02000604000000020004" pitchFamily="2" charset="-79"/>
              <a:cs typeface="Rubik" panose="02000604000000020004" pitchFamily="2" charset="-79"/>
            </a:endParaRPr>
          </a:p>
          <a:p>
            <a:pPr marL="0" lvl="0" indent="0" algn="l" rtl="0">
              <a:lnSpc>
                <a:spcPct val="115000"/>
              </a:lnSpc>
              <a:spcBef>
                <a:spcPts val="600"/>
              </a:spcBef>
              <a:spcAft>
                <a:spcPts val="0"/>
              </a:spcAft>
              <a:buNone/>
            </a:pPr>
            <a:endParaRPr sz="1800">
              <a:latin typeface="Rubik" panose="02000604000000020004" pitchFamily="2" charset="-79"/>
              <a:cs typeface="Rubik" panose="02000604000000020004" pitchFamily="2" charset="-79"/>
            </a:endParaRPr>
          </a:p>
        </p:txBody>
      </p:sp>
      <p:sp>
        <p:nvSpPr>
          <p:cNvPr id="386" name="Google Shape;386;p37"/>
          <p:cNvSpPr txBox="1"/>
          <p:nvPr/>
        </p:nvSpPr>
        <p:spPr>
          <a:xfrm>
            <a:off x="580550" y="4171650"/>
            <a:ext cx="6014400" cy="53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4"/>
                </a:solidFill>
                <a:latin typeface="Rubik" panose="02000604000000020004" pitchFamily="2" charset="-79"/>
                <a:ea typeface="Muli"/>
                <a:cs typeface="Rubik" panose="02000604000000020004" pitchFamily="2" charset="-79"/>
                <a:sym typeface="Muli"/>
              </a:rPr>
              <a:t>You don’t need to keep this slide in your presentation. It’s only here to serve you as a design guide if you need to create new slides or download the fonts to edit the presentation in PowerPoint®</a:t>
            </a:r>
            <a:endParaRPr sz="1200">
              <a:solidFill>
                <a:schemeClr val="accent4"/>
              </a:solidFill>
              <a:latin typeface="Rubik" panose="02000604000000020004" pitchFamily="2" charset="-79"/>
              <a:ea typeface="Muli"/>
              <a:cs typeface="Rubik" panose="02000604000000020004" pitchFamily="2" charset="-79"/>
              <a:sym typeface="Muli"/>
            </a:endParaRPr>
          </a:p>
          <a:p>
            <a:pPr marL="0" lvl="0" indent="0" algn="l" rtl="0">
              <a:spcBef>
                <a:spcPts val="0"/>
              </a:spcBef>
              <a:spcAft>
                <a:spcPts val="0"/>
              </a:spcAft>
              <a:buClr>
                <a:schemeClr val="dk1"/>
              </a:buClr>
              <a:buSzPts val="1100"/>
              <a:buFont typeface="Arial"/>
              <a:buNone/>
            </a:pPr>
            <a:endParaRPr sz="1200">
              <a:solidFill>
                <a:schemeClr val="accent4"/>
              </a:solidFill>
              <a:latin typeface="Rubik" panose="02000604000000020004" pitchFamily="2" charset="-79"/>
              <a:ea typeface="Muli"/>
              <a:cs typeface="Rubik" panose="02000604000000020004" pitchFamily="2" charset="-79"/>
              <a:sym typeface="Muli"/>
            </a:endParaRPr>
          </a:p>
          <a:p>
            <a:pPr marL="0" lvl="0" indent="0" algn="l" rtl="0">
              <a:spcBef>
                <a:spcPts val="0"/>
              </a:spcBef>
              <a:spcAft>
                <a:spcPts val="0"/>
              </a:spcAft>
              <a:buNone/>
            </a:pPr>
            <a:endParaRPr sz="1200">
              <a:solidFill>
                <a:schemeClr val="accent4"/>
              </a:solidFill>
              <a:latin typeface="Rubik" panose="02000604000000020004" pitchFamily="2" charset="-79"/>
              <a:ea typeface="Muli"/>
              <a:cs typeface="Rubik" panose="02000604000000020004" pitchFamily="2" charset="-79"/>
              <a:sym typeface="Muli"/>
            </a:endParaRPr>
          </a:p>
        </p:txBody>
      </p:sp>
      <p:sp>
        <p:nvSpPr>
          <p:cNvPr id="387" name="Google Shape;387;p3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19</a:t>
            </a:fld>
            <a:endParaRPr>
              <a:latin typeface="Rubik" panose="02000604000000020004" pitchFamily="2" charset="-79"/>
              <a:cs typeface="Rubik" panose="02000604000000020004" pitchFamily="2" charset="-79"/>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ctrTitle" idx="4294967295"/>
          </p:nvPr>
        </p:nvSpPr>
        <p:spPr>
          <a:xfrm>
            <a:off x="685800" y="1305750"/>
            <a:ext cx="3617400" cy="928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latin typeface="Rubik" panose="02000604000000020004" pitchFamily="2" charset="-79"/>
                <a:cs typeface="Rubik" panose="02000604000000020004" pitchFamily="2" charset="-79"/>
              </a:rPr>
              <a:t>The essence of the database:</a:t>
            </a:r>
            <a:endParaRPr sz="2400" dirty="0">
              <a:latin typeface="Rubik" panose="02000604000000020004" pitchFamily="2" charset="-79"/>
              <a:cs typeface="Rubik" panose="02000604000000020004" pitchFamily="2" charset="-79"/>
            </a:endParaRPr>
          </a:p>
        </p:txBody>
      </p:sp>
      <p:sp>
        <p:nvSpPr>
          <p:cNvPr id="81" name="Google Shape;81;p15"/>
          <p:cNvSpPr txBox="1">
            <a:spLocks noGrp="1"/>
          </p:cNvSpPr>
          <p:nvPr>
            <p:ph type="subTitle" idx="4294967295"/>
          </p:nvPr>
        </p:nvSpPr>
        <p:spPr>
          <a:xfrm>
            <a:off x="685800" y="2302047"/>
            <a:ext cx="3433194" cy="14997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1400" b="0" i="0" dirty="0">
                <a:solidFill>
                  <a:schemeClr val="bg1"/>
                </a:solidFill>
                <a:effectLst/>
                <a:latin typeface="Rubik" panose="02000604000000020004" pitchFamily="2" charset="-79"/>
                <a:cs typeface="Rubik" panose="02000604000000020004" pitchFamily="2" charset="-79"/>
              </a:rPr>
              <a:t>The illustration show sample images from the various classes in the dataset.</a:t>
            </a:r>
          </a:p>
          <a:p>
            <a:pPr marL="0" lvl="0" indent="0" algn="l" rtl="0">
              <a:spcBef>
                <a:spcPts val="600"/>
              </a:spcBef>
              <a:spcAft>
                <a:spcPts val="0"/>
              </a:spcAft>
              <a:buNone/>
            </a:pPr>
            <a:r>
              <a:rPr lang="en-US" sz="1400" b="0" i="0" dirty="0">
                <a:solidFill>
                  <a:schemeClr val="bg1"/>
                </a:solidFill>
                <a:effectLst/>
                <a:latin typeface="Rubik" panose="02000604000000020004" pitchFamily="2" charset="-79"/>
                <a:cs typeface="Rubik" panose="02000604000000020004" pitchFamily="2" charset="-79"/>
              </a:rPr>
              <a:t>Note that the unknown class contains images of cars that are in either pristine or wrecked condition.</a:t>
            </a:r>
            <a:endParaRPr sz="1800" b="1" dirty="0">
              <a:solidFill>
                <a:schemeClr val="bg1"/>
              </a:solidFill>
              <a:latin typeface="Rubik" panose="02000604000000020004" pitchFamily="2" charset="-79"/>
              <a:cs typeface="Rubik" panose="02000604000000020004" pitchFamily="2" charset="-79"/>
            </a:endParaRPr>
          </a:p>
        </p:txBody>
      </p:sp>
      <p:sp>
        <p:nvSpPr>
          <p:cNvPr id="83" name="Google Shape;83;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2</a:t>
            </a:fld>
            <a:endParaRPr>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B19B1FCE-A8DB-4915-9877-4108F118A6BE}"/>
              </a:ext>
            </a:extLst>
          </p:cNvPr>
          <p:cNvPicPr>
            <a:picLocks noChangeAspect="1"/>
          </p:cNvPicPr>
          <p:nvPr/>
        </p:nvPicPr>
        <p:blipFill>
          <a:blip r:embed="rId3"/>
          <a:stretch>
            <a:fillRect/>
          </a:stretch>
        </p:blipFill>
        <p:spPr>
          <a:xfrm>
            <a:off x="4460474" y="1366867"/>
            <a:ext cx="3866635" cy="2409766"/>
          </a:xfrm>
          <a:prstGeom prst="rect">
            <a:avLst/>
          </a:prstGeom>
          <a:effectLst>
            <a:glow>
              <a:schemeClr val="accent1">
                <a:alpha val="40000"/>
              </a:schemeClr>
            </a:glow>
            <a:outerShdw blurRad="266700" dist="38100" dir="4200000" sx="50000" sy="50000" algn="ctr" rotWithShape="0">
              <a:srgbClr val="000000">
                <a:alpha val="32000"/>
              </a:srgbClr>
            </a:outerShdw>
            <a:reflection stA="39000" endPos="22000" dist="50800" dir="5400000" sy="-100000" algn="bl" rotWithShape="0"/>
            <a:softEdge rad="25400"/>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20</a:t>
            </a:fld>
            <a:endParaRPr>
              <a:latin typeface="Rubik" panose="02000604000000020004" pitchFamily="2" charset="-79"/>
              <a:cs typeface="Rubik" panose="02000604000000020004" pitchFamily="2" charset="-79"/>
            </a:endParaRPr>
          </a:p>
        </p:txBody>
      </p:sp>
      <p:sp>
        <p:nvSpPr>
          <p:cNvPr id="368" name="Google Shape;368;p35"/>
          <p:cNvSpPr txBox="1">
            <a:spLocks noGrp="1"/>
          </p:cNvSpPr>
          <p:nvPr>
            <p:ph type="ctrTitle" idx="4294967295"/>
          </p:nvPr>
        </p:nvSpPr>
        <p:spPr>
          <a:xfrm>
            <a:off x="685800" y="1341750"/>
            <a:ext cx="3691800" cy="928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7200" dirty="0">
                <a:latin typeface="Rubik" panose="02000604000000020004" pitchFamily="2" charset="-79"/>
                <a:cs typeface="Rubik" panose="02000604000000020004" pitchFamily="2" charset="-79"/>
              </a:rPr>
              <a:t>Thanks!</a:t>
            </a:r>
            <a:endParaRPr sz="7200" dirty="0">
              <a:latin typeface="Rubik" panose="02000604000000020004" pitchFamily="2" charset="-79"/>
              <a:cs typeface="Rubik" panose="02000604000000020004" pitchFamily="2" charset="-79"/>
            </a:endParaRPr>
          </a:p>
        </p:txBody>
      </p:sp>
      <p:pic>
        <p:nvPicPr>
          <p:cNvPr id="370" name="Google Shape;370;p35"/>
          <p:cNvPicPr preferRelativeResize="0"/>
          <p:nvPr/>
        </p:nvPicPr>
        <p:blipFill>
          <a:blip r:embed="rId3">
            <a:alphaModFix/>
          </a:blip>
          <a:stretch>
            <a:fillRect/>
          </a:stretch>
        </p:blipFill>
        <p:spPr>
          <a:xfrm>
            <a:off x="3924900" y="2681025"/>
            <a:ext cx="3171324" cy="1889775"/>
          </a:xfrm>
          <a:prstGeom prst="rect">
            <a:avLst/>
          </a:prstGeom>
          <a:noFill/>
          <a:ln>
            <a:noFill/>
          </a:ln>
        </p:spPr>
      </p:pic>
      <p:pic>
        <p:nvPicPr>
          <p:cNvPr id="371" name="Google Shape;371;p35"/>
          <p:cNvPicPr preferRelativeResize="0"/>
          <p:nvPr/>
        </p:nvPicPr>
        <p:blipFill>
          <a:blip r:embed="rId4">
            <a:alphaModFix/>
          </a:blip>
          <a:stretch>
            <a:fillRect/>
          </a:stretch>
        </p:blipFill>
        <p:spPr>
          <a:xfrm>
            <a:off x="5160014" y="1914980"/>
            <a:ext cx="548700" cy="1597701"/>
          </a:xfrm>
          <a:prstGeom prst="rect">
            <a:avLst/>
          </a:prstGeom>
          <a:noFill/>
          <a:ln>
            <a:noFill/>
          </a:ln>
        </p:spPr>
      </p:pic>
      <p:pic>
        <p:nvPicPr>
          <p:cNvPr id="372" name="Google Shape;372;p35"/>
          <p:cNvPicPr preferRelativeResize="0"/>
          <p:nvPr/>
        </p:nvPicPr>
        <p:blipFill>
          <a:blip r:embed="rId5">
            <a:alphaModFix/>
          </a:blip>
          <a:stretch>
            <a:fillRect/>
          </a:stretch>
        </p:blipFill>
        <p:spPr>
          <a:xfrm>
            <a:off x="4946909" y="581600"/>
            <a:ext cx="1279700" cy="1498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692375" y="885504"/>
            <a:ext cx="4263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400" dirty="0">
                <a:latin typeface="Rubik" panose="02000604000000020004" pitchFamily="2" charset="-79"/>
                <a:cs typeface="Rubik" panose="02000604000000020004" pitchFamily="2" charset="-79"/>
              </a:rPr>
              <a:t>Questions about the database:</a:t>
            </a:r>
            <a:endParaRPr sz="2400" dirty="0">
              <a:latin typeface="Rubik" panose="02000604000000020004" pitchFamily="2" charset="-79"/>
              <a:cs typeface="Rubik" panose="02000604000000020004" pitchFamily="2" charset="-79"/>
            </a:endParaRPr>
          </a:p>
        </p:txBody>
      </p:sp>
      <p:pic>
        <p:nvPicPr>
          <p:cNvPr id="96" name="Google Shape;96;p17"/>
          <p:cNvPicPr preferRelativeResize="0"/>
          <p:nvPr/>
        </p:nvPicPr>
        <p:blipFill>
          <a:blip r:embed="rId3">
            <a:alphaModFix/>
          </a:blip>
          <a:stretch>
            <a:fillRect/>
          </a:stretch>
        </p:blipFill>
        <p:spPr>
          <a:xfrm>
            <a:off x="5722705" y="2045304"/>
            <a:ext cx="2219340" cy="1159800"/>
          </a:xfrm>
          <a:prstGeom prst="rect">
            <a:avLst/>
          </a:prstGeom>
          <a:noFill/>
          <a:ln>
            <a:noFill/>
          </a:ln>
        </p:spPr>
      </p:pic>
      <p:pic>
        <p:nvPicPr>
          <p:cNvPr id="97" name="Google Shape;97;p17"/>
          <p:cNvPicPr preferRelativeResize="0"/>
          <p:nvPr/>
        </p:nvPicPr>
        <p:blipFill>
          <a:blip r:embed="rId4">
            <a:alphaModFix/>
          </a:blip>
          <a:stretch>
            <a:fillRect/>
          </a:stretch>
        </p:blipFill>
        <p:spPr>
          <a:xfrm>
            <a:off x="5790680" y="2449022"/>
            <a:ext cx="145275" cy="423000"/>
          </a:xfrm>
          <a:prstGeom prst="rect">
            <a:avLst/>
          </a:prstGeom>
          <a:noFill/>
          <a:ln>
            <a:noFill/>
          </a:ln>
        </p:spPr>
      </p:pic>
      <p:pic>
        <p:nvPicPr>
          <p:cNvPr id="3" name="תמונה 2">
            <a:extLst>
              <a:ext uri="{FF2B5EF4-FFF2-40B4-BE49-F238E27FC236}">
                <a16:creationId xmlns:a16="http://schemas.microsoft.com/office/drawing/2014/main" id="{B43CE60B-5AE8-41F9-BC96-E290751880AE}"/>
              </a:ext>
            </a:extLst>
          </p:cNvPr>
          <p:cNvPicPr>
            <a:picLocks noChangeAspect="1"/>
          </p:cNvPicPr>
          <p:nvPr/>
        </p:nvPicPr>
        <p:blipFill>
          <a:blip r:embed="rId5"/>
          <a:stretch>
            <a:fillRect/>
          </a:stretch>
        </p:blipFill>
        <p:spPr>
          <a:xfrm>
            <a:off x="6319676" y="1235635"/>
            <a:ext cx="1025398" cy="1213387"/>
          </a:xfrm>
          <a:prstGeom prst="rect">
            <a:avLst/>
          </a:prstGeom>
        </p:spPr>
      </p:pic>
      <p:sp>
        <p:nvSpPr>
          <p:cNvPr id="9" name="Google Shape;104;p18">
            <a:extLst>
              <a:ext uri="{FF2B5EF4-FFF2-40B4-BE49-F238E27FC236}">
                <a16:creationId xmlns:a16="http://schemas.microsoft.com/office/drawing/2014/main" id="{613A8BBC-E6FE-4E92-B4C8-4CFACA5833E8}"/>
              </a:ext>
            </a:extLst>
          </p:cNvPr>
          <p:cNvSpPr txBox="1">
            <a:spLocks/>
          </p:cNvSpPr>
          <p:nvPr/>
        </p:nvSpPr>
        <p:spPr>
          <a:xfrm>
            <a:off x="692375" y="2148065"/>
            <a:ext cx="4501334" cy="190381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1pPr>
            <a:lvl2pPr marL="914400" marR="0" lvl="1"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2pPr>
            <a:lvl3pPr marL="1371600" marR="0" lvl="2"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3pPr>
            <a:lvl4pPr marL="1828800" marR="0" lvl="3"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4pPr>
            <a:lvl5pPr marL="2286000" marR="0" lvl="4"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5pPr>
            <a:lvl6pPr marL="2743200" marR="0" lvl="5"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6pPr>
            <a:lvl7pPr marL="3200400" marR="0" lvl="6"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7pPr>
            <a:lvl8pPr marL="3657600" marR="0" lvl="7"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8pPr>
            <a:lvl9pPr marL="4114800" marR="0" lvl="8"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9pPr>
          </a:lstStyle>
          <a:p>
            <a:pPr indent="-381000">
              <a:spcBef>
                <a:spcPts val="600"/>
              </a:spcBef>
              <a:buSzPts val="2400"/>
              <a:buFont typeface="Muli"/>
              <a:buChar char="⬡"/>
            </a:pPr>
            <a:r>
              <a:rPr lang="en-US" sz="1400" dirty="0">
                <a:latin typeface="Rubik" panose="02000604000000020004" pitchFamily="2" charset="-79"/>
                <a:cs typeface="Rubik" panose="02000604000000020004" pitchFamily="2" charset="-79"/>
              </a:rPr>
              <a:t>What are the success rates in </a:t>
            </a:r>
            <a:r>
              <a:rPr lang="en-US" sz="1400" b="1" dirty="0">
                <a:latin typeface="Rubik" panose="02000604000000020004" pitchFamily="2" charset="-79"/>
                <a:cs typeface="Rubik" panose="02000604000000020004" pitchFamily="2" charset="-79"/>
              </a:rPr>
              <a:t>image</a:t>
            </a:r>
            <a:r>
              <a:rPr lang="en-US" sz="1400" dirty="0">
                <a:latin typeface="Rubik" panose="02000604000000020004" pitchFamily="2" charset="-79"/>
                <a:cs typeface="Rubik" panose="02000604000000020004" pitchFamily="2" charset="-79"/>
              </a:rPr>
              <a:t> classification? </a:t>
            </a:r>
            <a:endParaRPr lang="en-US" sz="400" dirty="0">
              <a:latin typeface="Rubik" panose="02000604000000020004" pitchFamily="2" charset="-79"/>
              <a:cs typeface="Rubik" panose="02000604000000020004" pitchFamily="2" charset="-79"/>
            </a:endParaRPr>
          </a:p>
          <a:p>
            <a:pPr indent="-381000">
              <a:buSzPts val="2400"/>
              <a:buFont typeface="Muli"/>
              <a:buChar char="⬡"/>
            </a:pPr>
            <a:r>
              <a:rPr lang="en-US" sz="1400" dirty="0">
                <a:latin typeface="Rubik" panose="02000604000000020004" pitchFamily="2" charset="-79"/>
                <a:cs typeface="Rubik" panose="02000604000000020004" pitchFamily="2" charset="-79"/>
              </a:rPr>
              <a:t>Is machine learning effective in classifying a large number of classes?</a:t>
            </a:r>
          </a:p>
          <a:p>
            <a:pPr indent="-381000">
              <a:buSzPts val="2400"/>
              <a:buFont typeface="Muli"/>
              <a:buChar char="⬡"/>
            </a:pPr>
            <a:r>
              <a:rPr lang="en-US" sz="1400" dirty="0">
                <a:latin typeface="Rubik" panose="02000604000000020004" pitchFamily="2" charset="-79"/>
                <a:cs typeface="Rubik" panose="02000604000000020004" pitchFamily="2" charset="-79"/>
              </a:rPr>
              <a:t>How much does modeling the image into a vector affect learning?  (Flatten VS VGG)</a:t>
            </a:r>
          </a:p>
          <a:p>
            <a:pPr indent="-381000">
              <a:buSzPts val="2400"/>
              <a:buFont typeface="Muli"/>
              <a:buChar char="⬡"/>
            </a:pPr>
            <a:r>
              <a:rPr lang="en-US" sz="1400" dirty="0">
                <a:latin typeface="Rubik" panose="02000604000000020004" pitchFamily="2" charset="-79"/>
                <a:cs typeface="Rubik" panose="02000604000000020004" pitchFamily="2" charset="-79"/>
              </a:rPr>
              <a:t>How much do image features affect learning?</a:t>
            </a:r>
          </a:p>
          <a:p>
            <a:pPr indent="-381000">
              <a:buSzPts val="2400"/>
              <a:buFont typeface="Muli"/>
              <a:buChar char="⬡"/>
            </a:pPr>
            <a:endParaRPr lang="en-US" dirty="0">
              <a:latin typeface="Rubik" panose="02000604000000020004" pitchFamily="2" charset="-79"/>
              <a:cs typeface="Rubik" panose="02000604000000020004" pitchFamily="2" charset="-79"/>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42"/>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Algorithms</a:t>
            </a:r>
            <a:endParaRPr dirty="0">
              <a:latin typeface="Rubik" panose="02000604000000020004" pitchFamily="2" charset="-79"/>
              <a:cs typeface="Rubik" panose="02000604000000020004" pitchFamily="2" charset="-79"/>
            </a:endParaRPr>
          </a:p>
        </p:txBody>
      </p:sp>
      <p:sp>
        <p:nvSpPr>
          <p:cNvPr id="482" name="Google Shape;482;p4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4</a:t>
            </a:fld>
            <a:endParaRPr>
              <a:latin typeface="Rubik" panose="02000604000000020004" pitchFamily="2" charset="-79"/>
              <a:cs typeface="Rubik" panose="02000604000000020004" pitchFamily="2" charset="-79"/>
            </a:endParaRPr>
          </a:p>
        </p:txBody>
      </p:sp>
      <p:sp>
        <p:nvSpPr>
          <p:cNvPr id="483" name="Google Shape;483;p42"/>
          <p:cNvSpPr/>
          <p:nvPr/>
        </p:nvSpPr>
        <p:spPr>
          <a:xfrm>
            <a:off x="612000" y="1362994"/>
            <a:ext cx="3887700" cy="1585005"/>
          </a:xfrm>
          <a:prstGeom prst="rect">
            <a:avLst/>
          </a:prstGeom>
          <a:solidFill>
            <a:srgbClr val="050060">
              <a:alpha val="17880"/>
            </a:srgbClr>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US" sz="1200" b="1" dirty="0">
                <a:solidFill>
                  <a:schemeClr val="lt1"/>
                </a:solidFill>
                <a:latin typeface="Rubik" panose="02000604000000020004" pitchFamily="2" charset="-79"/>
                <a:ea typeface="Muli"/>
                <a:cs typeface="Rubik" panose="02000604000000020004" pitchFamily="2" charset="-79"/>
                <a:sym typeface="Muli"/>
              </a:rPr>
              <a:t>CNN</a:t>
            </a:r>
            <a:r>
              <a:rPr lang="en-US" sz="900" b="1" dirty="0">
                <a:solidFill>
                  <a:schemeClr val="lt1"/>
                </a:solidFill>
                <a:latin typeface="Rubik" panose="02000604000000020004" pitchFamily="2" charset="-79"/>
                <a:ea typeface="Muli"/>
                <a:cs typeface="Rubik" panose="02000604000000020004" pitchFamily="2" charset="-79"/>
                <a:sym typeface="Muli"/>
              </a:rPr>
              <a:t> </a:t>
            </a:r>
          </a:p>
          <a:p>
            <a:pPr marL="0" lvl="0" indent="0" algn="l" rtl="0">
              <a:spcBef>
                <a:spcPts val="0"/>
              </a:spcBef>
              <a:spcAft>
                <a:spcPts val="0"/>
              </a:spcAft>
              <a:buNone/>
            </a:pPr>
            <a:r>
              <a:rPr lang="en-US" sz="800" b="1" dirty="0">
                <a:solidFill>
                  <a:schemeClr val="lt1"/>
                </a:solidFill>
                <a:latin typeface="Rubik" panose="02000604000000020004" pitchFamily="2" charset="-79"/>
                <a:ea typeface="Muli"/>
                <a:cs typeface="Rubik" panose="02000604000000020004" pitchFamily="2" charset="-79"/>
                <a:sym typeface="Muli"/>
              </a:rPr>
              <a:t>A concept of a neural network, Its main attributes may be that it consists of convolution layers, pooling layers , activation layers etc.</a:t>
            </a:r>
            <a:endParaRPr sz="800" b="1" dirty="0">
              <a:solidFill>
                <a:schemeClr val="lt1"/>
              </a:solidFill>
              <a:latin typeface="Rubik" panose="02000604000000020004" pitchFamily="2" charset="-79"/>
              <a:ea typeface="Muli"/>
              <a:cs typeface="Rubik" panose="02000604000000020004" pitchFamily="2" charset="-79"/>
              <a:sym typeface="Muli"/>
            </a:endParaRPr>
          </a:p>
        </p:txBody>
      </p:sp>
      <p:sp>
        <p:nvSpPr>
          <p:cNvPr id="484" name="Google Shape;484;p42"/>
          <p:cNvSpPr/>
          <p:nvPr/>
        </p:nvSpPr>
        <p:spPr>
          <a:xfrm>
            <a:off x="4725285" y="1362995"/>
            <a:ext cx="3887700" cy="1585005"/>
          </a:xfrm>
          <a:prstGeom prst="rect">
            <a:avLst/>
          </a:prstGeom>
          <a:solidFill>
            <a:srgbClr val="050060">
              <a:alpha val="17880"/>
            </a:srgbClr>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US" sz="1200" b="1" dirty="0">
                <a:solidFill>
                  <a:schemeClr val="lt1"/>
                </a:solidFill>
                <a:latin typeface="Rubik" panose="02000604000000020004" pitchFamily="2" charset="-79"/>
                <a:ea typeface="Muli"/>
                <a:cs typeface="Rubik" panose="02000604000000020004" pitchFamily="2" charset="-79"/>
                <a:sym typeface="Muli"/>
              </a:rPr>
              <a:t>SVM</a:t>
            </a:r>
            <a:endParaRPr lang="en-US" sz="800" b="1" dirty="0">
              <a:solidFill>
                <a:schemeClr val="lt1"/>
              </a:solidFill>
              <a:latin typeface="Rubik" panose="02000604000000020004" pitchFamily="2" charset="-79"/>
              <a:ea typeface="Muli"/>
              <a:cs typeface="Rubik" panose="02000604000000020004" pitchFamily="2" charset="-79"/>
              <a:sym typeface="Muli"/>
            </a:endParaRPr>
          </a:p>
          <a:p>
            <a:pPr marL="0" lvl="0" indent="0" algn="r" rtl="0">
              <a:spcBef>
                <a:spcPts val="0"/>
              </a:spcBef>
              <a:spcAft>
                <a:spcPts val="0"/>
              </a:spcAft>
              <a:buClr>
                <a:schemeClr val="dk1"/>
              </a:buClr>
              <a:buSzPts val="1100"/>
              <a:buFont typeface="Arial"/>
              <a:buNone/>
            </a:pPr>
            <a:r>
              <a:rPr lang="en-US" sz="800" b="1" dirty="0">
                <a:solidFill>
                  <a:schemeClr val="lt1"/>
                </a:solidFill>
                <a:latin typeface="Rubik" panose="02000604000000020004" pitchFamily="2" charset="-79"/>
                <a:ea typeface="Muli"/>
                <a:cs typeface="Rubik" panose="02000604000000020004" pitchFamily="2" charset="-79"/>
                <a:sym typeface="Muli"/>
              </a:rPr>
              <a:t>Works by mapping data to a high-dimensional feature space so that data points can be categorized, even when the data are not otherwise linearly separable. A separator between the categories is found, then the data are transformed in such a way that the separator could be drawn as a hyperplane. Following this, characteristics of new data can be used to predict the group to which a new record should belong</a:t>
            </a:r>
            <a:endParaRPr sz="800" b="1" dirty="0">
              <a:solidFill>
                <a:schemeClr val="lt1"/>
              </a:solidFill>
              <a:latin typeface="Rubik" panose="02000604000000020004" pitchFamily="2" charset="-79"/>
              <a:ea typeface="Muli"/>
              <a:cs typeface="Rubik" panose="02000604000000020004" pitchFamily="2" charset="-79"/>
              <a:sym typeface="Muli"/>
            </a:endParaRPr>
          </a:p>
        </p:txBody>
      </p:sp>
      <p:sp>
        <p:nvSpPr>
          <p:cNvPr id="485" name="Google Shape;485;p42"/>
          <p:cNvSpPr/>
          <p:nvPr/>
        </p:nvSpPr>
        <p:spPr>
          <a:xfrm>
            <a:off x="612000" y="3121900"/>
            <a:ext cx="3887700" cy="1584600"/>
          </a:xfrm>
          <a:prstGeom prst="rect">
            <a:avLst/>
          </a:prstGeom>
          <a:solidFill>
            <a:srgbClr val="050060">
              <a:alpha val="17880"/>
            </a:srgbClr>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dirty="0">
              <a:solidFill>
                <a:schemeClr val="lt1"/>
              </a:solidFill>
              <a:latin typeface="Rubik" panose="02000604000000020004" pitchFamily="2" charset="-79"/>
              <a:ea typeface="Muli"/>
              <a:cs typeface="Rubik" panose="02000604000000020004" pitchFamily="2" charset="-79"/>
              <a:sym typeface="Muli"/>
            </a:endParaRPr>
          </a:p>
          <a:p>
            <a:pPr marL="0" lvl="0" indent="0" algn="l" rtl="0">
              <a:spcBef>
                <a:spcPts val="600"/>
              </a:spcBef>
              <a:spcAft>
                <a:spcPts val="0"/>
              </a:spcAft>
              <a:buClr>
                <a:schemeClr val="dk1"/>
              </a:buClr>
              <a:buSzPts val="1100"/>
              <a:buFont typeface="Arial"/>
              <a:buNone/>
            </a:pPr>
            <a:r>
              <a:rPr lang="en-US" sz="800" b="1" i="0" dirty="0">
                <a:solidFill>
                  <a:schemeClr val="bg1"/>
                </a:solidFill>
                <a:effectLst/>
                <a:latin typeface="Rubik" panose="02000604000000020004" pitchFamily="2" charset="-79"/>
                <a:cs typeface="Rubik" panose="02000604000000020004" pitchFamily="2" charset="-79"/>
              </a:rPr>
              <a:t>works by finding the distances between a query and all the examples in the data, selecting the specified number examples (K) closest to the query, then votes for the most frequent label (in the case of classification) or averages the labels (in the case of regression) </a:t>
            </a:r>
          </a:p>
          <a:p>
            <a:pPr marL="0" lvl="0" indent="0" algn="l" rtl="0">
              <a:spcBef>
                <a:spcPts val="600"/>
              </a:spcBef>
              <a:spcAft>
                <a:spcPts val="0"/>
              </a:spcAft>
              <a:buClr>
                <a:schemeClr val="dk1"/>
              </a:buClr>
              <a:buSzPts val="1100"/>
              <a:buFont typeface="Arial"/>
              <a:buNone/>
            </a:pPr>
            <a:r>
              <a:rPr lang="en-US" sz="1400" b="1" dirty="0">
                <a:solidFill>
                  <a:schemeClr val="lt1"/>
                </a:solidFill>
                <a:latin typeface="Rubik" panose="02000604000000020004" pitchFamily="2" charset="-79"/>
                <a:ea typeface="Muli"/>
                <a:cs typeface="Rubik" panose="02000604000000020004" pitchFamily="2" charset="-79"/>
                <a:sym typeface="Muli"/>
              </a:rPr>
              <a:t>KNN</a:t>
            </a:r>
            <a:endParaRPr dirty="0">
              <a:solidFill>
                <a:schemeClr val="lt1"/>
              </a:solidFill>
              <a:latin typeface="Rubik" panose="02000604000000020004" pitchFamily="2" charset="-79"/>
              <a:ea typeface="Muli"/>
              <a:cs typeface="Rubik" panose="02000604000000020004" pitchFamily="2" charset="-79"/>
              <a:sym typeface="Muli"/>
            </a:endParaRPr>
          </a:p>
        </p:txBody>
      </p:sp>
      <p:sp>
        <p:nvSpPr>
          <p:cNvPr id="486" name="Google Shape;486;p42"/>
          <p:cNvSpPr/>
          <p:nvPr/>
        </p:nvSpPr>
        <p:spPr>
          <a:xfrm>
            <a:off x="4660485" y="3121900"/>
            <a:ext cx="3952500" cy="1584600"/>
          </a:xfrm>
          <a:prstGeom prst="rect">
            <a:avLst/>
          </a:prstGeom>
          <a:solidFill>
            <a:srgbClr val="050060">
              <a:alpha val="17880"/>
            </a:srgbClr>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US" sz="800" b="1" dirty="0">
                <a:solidFill>
                  <a:schemeClr val="lt1"/>
                </a:solidFill>
                <a:latin typeface="Rubik" panose="02000604000000020004" pitchFamily="2" charset="-79"/>
                <a:ea typeface="Muli"/>
                <a:cs typeface="Rubik" panose="02000604000000020004" pitchFamily="2" charset="-79"/>
                <a:sym typeface="Muli"/>
              </a:rPr>
              <a:t>DT use multiple algorithms to decide to split a node into two or more sub-nodes. The creation of sub-nodes increases the homogeneity of resultant sub-nodes. In other words, we can say that the purity of the node increases with respect to the target variable. The decision tree splits the nodes on all available variables and then selects the split which results in most homogeneous sub-nodes </a:t>
            </a:r>
          </a:p>
          <a:p>
            <a:pPr marL="0" lvl="0" indent="0" algn="r" rtl="0">
              <a:spcBef>
                <a:spcPts val="600"/>
              </a:spcBef>
              <a:spcAft>
                <a:spcPts val="0"/>
              </a:spcAft>
              <a:buClr>
                <a:schemeClr val="dk1"/>
              </a:buClr>
              <a:buSzPts val="1100"/>
              <a:buFont typeface="Arial"/>
              <a:buNone/>
            </a:pPr>
            <a:r>
              <a:rPr lang="en-US" sz="1200" b="1" dirty="0">
                <a:solidFill>
                  <a:schemeClr val="lt1"/>
                </a:solidFill>
                <a:latin typeface="Rubik" panose="02000604000000020004" pitchFamily="2" charset="-79"/>
                <a:ea typeface="Muli"/>
                <a:cs typeface="Rubik" panose="02000604000000020004" pitchFamily="2" charset="-79"/>
                <a:sym typeface="Muli"/>
              </a:rPr>
              <a:t>DT</a:t>
            </a:r>
            <a:endParaRPr lang="en-US" sz="1200" dirty="0">
              <a:solidFill>
                <a:schemeClr val="lt1"/>
              </a:solidFill>
              <a:latin typeface="Rubik" panose="02000604000000020004" pitchFamily="2" charset="-79"/>
              <a:ea typeface="Muli"/>
              <a:cs typeface="Rubik" panose="02000604000000020004" pitchFamily="2" charset="-79"/>
              <a:sym typeface="Muli"/>
            </a:endParaRPr>
          </a:p>
        </p:txBody>
      </p:sp>
      <p:sp>
        <p:nvSpPr>
          <p:cNvPr id="487" name="Google Shape;487;p42"/>
          <p:cNvSpPr/>
          <p:nvPr/>
        </p:nvSpPr>
        <p:spPr>
          <a:xfrm>
            <a:off x="3285625" y="1738389"/>
            <a:ext cx="2417100" cy="2417100"/>
          </a:xfrm>
          <a:prstGeom prst="pie">
            <a:avLst>
              <a:gd name="adj1" fmla="val 10788866"/>
              <a:gd name="adj2" fmla="val 162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ubik" panose="02000604000000020004" pitchFamily="2" charset="-79"/>
              <a:cs typeface="Rubik" panose="02000604000000020004" pitchFamily="2" charset="-79"/>
            </a:endParaRPr>
          </a:p>
        </p:txBody>
      </p:sp>
      <p:sp>
        <p:nvSpPr>
          <p:cNvPr id="488" name="Google Shape;488;p42"/>
          <p:cNvSpPr/>
          <p:nvPr/>
        </p:nvSpPr>
        <p:spPr>
          <a:xfrm rot="5400000">
            <a:off x="3459879" y="1738389"/>
            <a:ext cx="2417100" cy="24171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he-IL" dirty="0">
              <a:latin typeface="Rubik" panose="02000604000000020004" pitchFamily="2" charset="-79"/>
              <a:cs typeface="Rubik" panose="02000604000000020004" pitchFamily="2" charset="-79"/>
            </a:endParaRPr>
          </a:p>
        </p:txBody>
      </p:sp>
      <p:sp>
        <p:nvSpPr>
          <p:cNvPr id="489" name="Google Shape;489;p42"/>
          <p:cNvSpPr/>
          <p:nvPr/>
        </p:nvSpPr>
        <p:spPr>
          <a:xfrm rot="10800000">
            <a:off x="3459879" y="1914006"/>
            <a:ext cx="2417100" cy="2417100"/>
          </a:xfrm>
          <a:prstGeom prst="pie">
            <a:avLst>
              <a:gd name="adj1" fmla="val 10788866"/>
              <a:gd name="adj2" fmla="val 162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ubik" panose="02000604000000020004" pitchFamily="2" charset="-79"/>
              <a:cs typeface="Rubik" panose="02000604000000020004" pitchFamily="2" charset="-79"/>
            </a:endParaRPr>
          </a:p>
        </p:txBody>
      </p:sp>
      <p:sp>
        <p:nvSpPr>
          <p:cNvPr id="490" name="Google Shape;490;p42"/>
          <p:cNvSpPr/>
          <p:nvPr/>
        </p:nvSpPr>
        <p:spPr>
          <a:xfrm rot="-5400000">
            <a:off x="3285625" y="1914006"/>
            <a:ext cx="2417100" cy="24171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ubik" panose="02000604000000020004" pitchFamily="2" charset="-79"/>
              <a:cs typeface="Rubik" panose="02000604000000020004" pitchFamily="2" charset="-79"/>
            </a:endParaRPr>
          </a:p>
        </p:txBody>
      </p:sp>
      <p:sp>
        <p:nvSpPr>
          <p:cNvPr id="491" name="Google Shape;491;p42"/>
          <p:cNvSpPr/>
          <p:nvPr/>
        </p:nvSpPr>
        <p:spPr>
          <a:xfrm>
            <a:off x="3745949" y="2361600"/>
            <a:ext cx="577269" cy="350853"/>
          </a:xfrm>
          <a:prstGeom prst="rect">
            <a:avLst/>
          </a:prstGeom>
        </p:spPr>
        <p:txBody>
          <a:bodyPr>
            <a:prstTxWarp prst="textPlain">
              <a:avLst/>
            </a:prstTxWarp>
          </a:bodyPr>
          <a:lstStyle/>
          <a:p>
            <a:pPr lvl="0" algn="ctr"/>
            <a:r>
              <a:rPr lang="en-US" b="1" i="0" dirty="0">
                <a:solidFill>
                  <a:schemeClr val="bg1"/>
                </a:solidFill>
                <a:effectLst/>
                <a:latin typeface="Rubik" panose="02000604000000020004" pitchFamily="2" charset="-79"/>
                <a:cs typeface="Rubik" panose="02000604000000020004" pitchFamily="2" charset="-79"/>
              </a:rPr>
              <a:t>CNN</a:t>
            </a:r>
            <a:endParaRPr lang="en-US" b="1" i="0" dirty="0">
              <a:ln>
                <a:noFill/>
              </a:ln>
              <a:solidFill>
                <a:schemeClr val="bg1"/>
              </a:solidFill>
              <a:latin typeface="Rubik" panose="02000604000000020004" pitchFamily="2" charset="-79"/>
              <a:cs typeface="Rubik" panose="02000604000000020004" pitchFamily="2" charset="-79"/>
            </a:endParaRPr>
          </a:p>
        </p:txBody>
      </p:sp>
      <p:sp>
        <p:nvSpPr>
          <p:cNvPr id="492" name="Google Shape;492;p42"/>
          <p:cNvSpPr/>
          <p:nvPr/>
        </p:nvSpPr>
        <p:spPr>
          <a:xfrm>
            <a:off x="4857721" y="2361600"/>
            <a:ext cx="556679" cy="350548"/>
          </a:xfrm>
          <a:prstGeom prst="rect">
            <a:avLst/>
          </a:prstGeom>
        </p:spPr>
        <p:txBody>
          <a:bodyPr>
            <a:prstTxWarp prst="textPlain">
              <a:avLst>
                <a:gd name="adj" fmla="val 51160"/>
              </a:avLst>
            </a:prstTxWarp>
          </a:bodyPr>
          <a:lstStyle/>
          <a:p>
            <a:pPr lvl="0" algn="ctr"/>
            <a:r>
              <a:rPr lang="en-US" b="1" i="0" dirty="0">
                <a:solidFill>
                  <a:schemeClr val="bg1"/>
                </a:solidFill>
                <a:effectLst/>
                <a:latin typeface="Rubik" panose="02000604000000020004" pitchFamily="2" charset="-79"/>
                <a:cs typeface="Rubik" panose="02000604000000020004" pitchFamily="2" charset="-79"/>
              </a:rPr>
              <a:t>SVM</a:t>
            </a:r>
            <a:endParaRPr b="1" i="0" dirty="0">
              <a:ln>
                <a:noFill/>
              </a:ln>
              <a:solidFill>
                <a:schemeClr val="bg1"/>
              </a:solidFill>
              <a:latin typeface="Rubik" panose="02000604000000020004" pitchFamily="2" charset="-79"/>
              <a:cs typeface="Rubik" panose="02000604000000020004" pitchFamily="2" charset="-79"/>
            </a:endParaRPr>
          </a:p>
        </p:txBody>
      </p:sp>
      <p:sp>
        <p:nvSpPr>
          <p:cNvPr id="493" name="Google Shape;493;p42"/>
          <p:cNvSpPr/>
          <p:nvPr/>
        </p:nvSpPr>
        <p:spPr>
          <a:xfrm>
            <a:off x="3815556" y="3360139"/>
            <a:ext cx="563286" cy="350853"/>
          </a:xfrm>
          <a:prstGeom prst="rect">
            <a:avLst/>
          </a:prstGeom>
        </p:spPr>
        <p:txBody>
          <a:bodyPr>
            <a:prstTxWarp prst="textPlain">
              <a:avLst/>
            </a:prstTxWarp>
          </a:bodyPr>
          <a:lstStyle/>
          <a:p>
            <a:pPr lvl="0" algn="ctr"/>
            <a:r>
              <a:rPr lang="en-US" b="1" i="0" dirty="0">
                <a:solidFill>
                  <a:schemeClr val="bg1"/>
                </a:solidFill>
                <a:effectLst/>
                <a:latin typeface="Rubik" panose="02000604000000020004" pitchFamily="2" charset="-79"/>
                <a:cs typeface="Rubik" panose="02000604000000020004" pitchFamily="2" charset="-79"/>
              </a:rPr>
              <a:t>KNN</a:t>
            </a:r>
            <a:r>
              <a:rPr lang="en-US" b="0" i="0" dirty="0">
                <a:solidFill>
                  <a:srgbClr val="24292F"/>
                </a:solidFill>
                <a:effectLst/>
                <a:latin typeface="Rubik" panose="02000604000000020004" pitchFamily="2" charset="-79"/>
                <a:cs typeface="Rubik" panose="02000604000000020004" pitchFamily="2" charset="-79"/>
              </a:rPr>
              <a:t> </a:t>
            </a:r>
            <a:endParaRPr b="1" i="0" dirty="0">
              <a:ln>
                <a:noFill/>
              </a:ln>
              <a:solidFill>
                <a:schemeClr val="lt1"/>
              </a:solidFill>
              <a:latin typeface="Rubik" panose="02000604000000020004" pitchFamily="2" charset="-79"/>
              <a:cs typeface="Rubik" panose="02000604000000020004" pitchFamily="2" charset="-79"/>
            </a:endParaRPr>
          </a:p>
        </p:txBody>
      </p:sp>
      <p:sp>
        <p:nvSpPr>
          <p:cNvPr id="494" name="Google Shape;494;p42"/>
          <p:cNvSpPr/>
          <p:nvPr/>
        </p:nvSpPr>
        <p:spPr>
          <a:xfrm>
            <a:off x="4855377" y="3365078"/>
            <a:ext cx="535881" cy="350854"/>
          </a:xfrm>
          <a:prstGeom prst="rect">
            <a:avLst/>
          </a:prstGeom>
        </p:spPr>
        <p:txBody>
          <a:bodyPr>
            <a:prstTxWarp prst="textPlain">
              <a:avLst/>
            </a:prstTxWarp>
          </a:bodyPr>
          <a:lstStyle/>
          <a:p>
            <a:pPr lvl="0" algn="ctr"/>
            <a:r>
              <a:rPr lang="en-US" b="1" i="0" dirty="0">
                <a:solidFill>
                  <a:schemeClr val="bg1"/>
                </a:solidFill>
                <a:effectLst/>
                <a:latin typeface="Rubik" panose="02000604000000020004" pitchFamily="2" charset="-79"/>
                <a:cs typeface="Rubik" panose="02000604000000020004" pitchFamily="2" charset="-79"/>
              </a:rPr>
              <a:t>DT</a:t>
            </a:r>
            <a:r>
              <a:rPr lang="en-US" b="0" i="0" dirty="0">
                <a:solidFill>
                  <a:srgbClr val="24292F"/>
                </a:solidFill>
                <a:effectLst/>
                <a:latin typeface="Rubik" panose="02000604000000020004" pitchFamily="2" charset="-79"/>
                <a:cs typeface="Rubik" panose="02000604000000020004" pitchFamily="2" charset="-79"/>
              </a:rPr>
              <a:t> </a:t>
            </a:r>
            <a:endParaRPr b="1" i="0" dirty="0">
              <a:ln>
                <a:noFill/>
              </a:ln>
              <a:solidFill>
                <a:schemeClr val="lt1"/>
              </a:solidFill>
              <a:latin typeface="Rubik" panose="02000604000000020004" pitchFamily="2" charset="-79"/>
              <a:cs typeface="Rubik" panose="02000604000000020004" pitchFamily="2" charset="-79"/>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1"/>
          <p:cNvSpPr txBox="1">
            <a:spLocks noGrp="1"/>
          </p:cNvSpPr>
          <p:nvPr>
            <p:ph type="body" idx="1"/>
          </p:nvPr>
        </p:nvSpPr>
        <p:spPr>
          <a:xfrm>
            <a:off x="988090" y="4406300"/>
            <a:ext cx="823450" cy="343551"/>
          </a:xfrm>
          <a:prstGeom prst="rect">
            <a:avLst/>
          </a:prstGeom>
        </p:spPr>
        <p:txBody>
          <a:bodyPr spcFirstLastPara="1" wrap="square" lIns="0" tIns="0" rIns="0" bIns="0" anchor="t" anchorCtr="0">
            <a:noAutofit/>
          </a:bodyPr>
          <a:lstStyle/>
          <a:p>
            <a:pPr marL="0" lvl="0" indent="0" algn="l" rtl="0">
              <a:spcBef>
                <a:spcPts val="360"/>
              </a:spcBef>
              <a:spcAft>
                <a:spcPts val="0"/>
              </a:spcAft>
              <a:buNone/>
            </a:pPr>
            <a:r>
              <a:rPr lang="en" sz="1200" dirty="0">
                <a:latin typeface="Rubik" panose="02000604000000020004" pitchFamily="2" charset="-79"/>
                <a:cs typeface="Rubik" panose="02000604000000020004" pitchFamily="2" charset="-79"/>
              </a:rPr>
              <a:t>Using VGG</a:t>
            </a:r>
            <a:endParaRPr sz="1200" dirty="0">
              <a:latin typeface="Rubik" panose="02000604000000020004" pitchFamily="2" charset="-79"/>
              <a:cs typeface="Rubik" panose="02000604000000020004" pitchFamily="2" charset="-79"/>
            </a:endParaRPr>
          </a:p>
        </p:txBody>
      </p:sp>
      <p:sp>
        <p:nvSpPr>
          <p:cNvPr id="308" name="Google Shape;308;p3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sz="1200">
                <a:latin typeface="Rubik" panose="02000604000000020004" pitchFamily="2" charset="-79"/>
                <a:cs typeface="Rubik" panose="02000604000000020004" pitchFamily="2" charset="-79"/>
              </a:rPr>
              <a:t>5</a:t>
            </a:fld>
            <a:endParaRPr sz="1200">
              <a:latin typeface="Rubik" panose="02000604000000020004" pitchFamily="2" charset="-79"/>
              <a:cs typeface="Rubik" panose="02000604000000020004" pitchFamily="2" charset="-79"/>
            </a:endParaRPr>
          </a:p>
        </p:txBody>
      </p:sp>
      <p:cxnSp>
        <p:nvCxnSpPr>
          <p:cNvPr id="310" name="Google Shape;310;p31"/>
          <p:cNvCxnSpPr/>
          <p:nvPr/>
        </p:nvCxnSpPr>
        <p:spPr>
          <a:xfrm>
            <a:off x="580550" y="1784183"/>
            <a:ext cx="7239000" cy="0"/>
          </a:xfrm>
          <a:prstGeom prst="straightConnector1">
            <a:avLst/>
          </a:prstGeom>
          <a:noFill/>
          <a:ln w="9525" cap="flat" cmpd="sng">
            <a:solidFill>
              <a:schemeClr val="accent3"/>
            </a:solidFill>
            <a:prstDash val="solid"/>
            <a:round/>
            <a:headEnd type="none" w="med" len="med"/>
            <a:tailEnd type="none" w="med" len="med"/>
          </a:ln>
        </p:spPr>
      </p:cxnSp>
      <p:cxnSp>
        <p:nvCxnSpPr>
          <p:cNvPr id="311" name="Google Shape;311;p31"/>
          <p:cNvCxnSpPr/>
          <p:nvPr/>
        </p:nvCxnSpPr>
        <p:spPr>
          <a:xfrm>
            <a:off x="580550" y="2493664"/>
            <a:ext cx="7239000" cy="0"/>
          </a:xfrm>
          <a:prstGeom prst="straightConnector1">
            <a:avLst/>
          </a:prstGeom>
          <a:noFill/>
          <a:ln w="9525" cap="flat" cmpd="sng">
            <a:solidFill>
              <a:schemeClr val="accent3"/>
            </a:solidFill>
            <a:prstDash val="solid"/>
            <a:round/>
            <a:headEnd type="none" w="med" len="med"/>
            <a:tailEnd type="none" w="med" len="med"/>
          </a:ln>
        </p:spPr>
      </p:cxnSp>
      <p:cxnSp>
        <p:nvCxnSpPr>
          <p:cNvPr id="312" name="Google Shape;312;p31"/>
          <p:cNvCxnSpPr/>
          <p:nvPr/>
        </p:nvCxnSpPr>
        <p:spPr>
          <a:xfrm>
            <a:off x="580550" y="3203146"/>
            <a:ext cx="7239000" cy="0"/>
          </a:xfrm>
          <a:prstGeom prst="straightConnector1">
            <a:avLst/>
          </a:prstGeom>
          <a:noFill/>
          <a:ln w="9525" cap="flat" cmpd="sng">
            <a:solidFill>
              <a:schemeClr val="accent3"/>
            </a:solidFill>
            <a:prstDash val="solid"/>
            <a:round/>
            <a:headEnd type="none" w="med" len="med"/>
            <a:tailEnd type="none" w="med" len="med"/>
          </a:ln>
        </p:spPr>
      </p:cxnSp>
      <p:cxnSp>
        <p:nvCxnSpPr>
          <p:cNvPr id="313" name="Google Shape;313;p31"/>
          <p:cNvCxnSpPr/>
          <p:nvPr/>
        </p:nvCxnSpPr>
        <p:spPr>
          <a:xfrm>
            <a:off x="580550" y="3934526"/>
            <a:ext cx="7239000" cy="0"/>
          </a:xfrm>
          <a:prstGeom prst="straightConnector1">
            <a:avLst/>
          </a:prstGeom>
          <a:noFill/>
          <a:ln w="9525" cap="flat" cmpd="sng">
            <a:solidFill>
              <a:schemeClr val="accent3"/>
            </a:solidFill>
            <a:prstDash val="solid"/>
            <a:round/>
            <a:headEnd type="none" w="med" len="med"/>
            <a:tailEnd type="none" w="med" len="med"/>
          </a:ln>
        </p:spPr>
      </p:cxnSp>
      <p:sp>
        <p:nvSpPr>
          <p:cNvPr id="314" name="Google Shape;314;p31"/>
          <p:cNvSpPr txBox="1"/>
          <p:nvPr/>
        </p:nvSpPr>
        <p:spPr>
          <a:xfrm>
            <a:off x="580550" y="915950"/>
            <a:ext cx="364500" cy="30303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endParaRPr sz="900" dirty="0">
              <a:solidFill>
                <a:schemeClr val="lt1"/>
              </a:solidFill>
              <a:latin typeface="Rubik" panose="02000604000000020004" pitchFamily="2" charset="-79"/>
              <a:ea typeface="Muli"/>
              <a:cs typeface="Rubik" panose="02000604000000020004" pitchFamily="2" charset="-79"/>
              <a:sym typeface="Muli"/>
            </a:endParaRPr>
          </a:p>
          <a:p>
            <a:pPr marL="0" marR="0" lvl="0" indent="0" algn="r" rtl="0">
              <a:lnSpc>
                <a:spcPct val="100000"/>
              </a:lnSpc>
              <a:spcBef>
                <a:spcPts val="4400"/>
              </a:spcBef>
              <a:spcAft>
                <a:spcPts val="0"/>
              </a:spcAft>
              <a:buNone/>
            </a:pPr>
            <a:r>
              <a:rPr lang="en-US" sz="900" dirty="0">
                <a:solidFill>
                  <a:schemeClr val="lt1"/>
                </a:solidFill>
                <a:latin typeface="Rubik" panose="02000604000000020004" pitchFamily="2" charset="-79"/>
                <a:ea typeface="Muli"/>
                <a:cs typeface="Rubik" panose="02000604000000020004" pitchFamily="2" charset="-79"/>
                <a:sym typeface="Muli"/>
              </a:rPr>
              <a:t>75</a:t>
            </a:r>
            <a:endParaRPr sz="900" dirty="0">
              <a:solidFill>
                <a:schemeClr val="lt1"/>
              </a:solidFill>
              <a:latin typeface="Rubik" panose="02000604000000020004" pitchFamily="2" charset="-79"/>
              <a:ea typeface="Muli"/>
              <a:cs typeface="Rubik" panose="02000604000000020004" pitchFamily="2" charset="-79"/>
              <a:sym typeface="Muli"/>
            </a:endParaRPr>
          </a:p>
          <a:p>
            <a:pPr marL="0" marR="0" lvl="0" indent="0" algn="r" rtl="0">
              <a:lnSpc>
                <a:spcPct val="100000"/>
              </a:lnSpc>
              <a:spcBef>
                <a:spcPts val="4400"/>
              </a:spcBef>
              <a:spcAft>
                <a:spcPts val="0"/>
              </a:spcAft>
              <a:buNone/>
            </a:pPr>
            <a:r>
              <a:rPr lang="en-US" sz="900" dirty="0">
                <a:solidFill>
                  <a:schemeClr val="lt1"/>
                </a:solidFill>
                <a:latin typeface="Rubik" panose="02000604000000020004" pitchFamily="2" charset="-79"/>
                <a:ea typeface="Muli"/>
                <a:cs typeface="Rubik" panose="02000604000000020004" pitchFamily="2" charset="-79"/>
                <a:sym typeface="Muli"/>
              </a:rPr>
              <a:t>50</a:t>
            </a:r>
            <a:endParaRPr sz="900" dirty="0">
              <a:solidFill>
                <a:schemeClr val="lt1"/>
              </a:solidFill>
              <a:latin typeface="Rubik" panose="02000604000000020004" pitchFamily="2" charset="-79"/>
              <a:ea typeface="Muli"/>
              <a:cs typeface="Rubik" panose="02000604000000020004" pitchFamily="2" charset="-79"/>
              <a:sym typeface="Muli"/>
            </a:endParaRPr>
          </a:p>
          <a:p>
            <a:pPr marL="0" marR="0" lvl="0" indent="0" algn="r" rtl="0">
              <a:lnSpc>
                <a:spcPct val="100000"/>
              </a:lnSpc>
              <a:spcBef>
                <a:spcPts val="4400"/>
              </a:spcBef>
              <a:spcAft>
                <a:spcPts val="0"/>
              </a:spcAft>
              <a:buNone/>
            </a:pPr>
            <a:r>
              <a:rPr lang="en" sz="900" dirty="0">
                <a:solidFill>
                  <a:schemeClr val="lt1"/>
                </a:solidFill>
                <a:latin typeface="Rubik" panose="02000604000000020004" pitchFamily="2" charset="-79"/>
                <a:ea typeface="Muli"/>
                <a:cs typeface="Rubik" panose="02000604000000020004" pitchFamily="2" charset="-79"/>
                <a:sym typeface="Muli"/>
              </a:rPr>
              <a:t>25</a:t>
            </a:r>
            <a:endParaRPr sz="900" dirty="0">
              <a:solidFill>
                <a:schemeClr val="lt1"/>
              </a:solidFill>
              <a:latin typeface="Rubik" panose="02000604000000020004" pitchFamily="2" charset="-79"/>
              <a:ea typeface="Muli"/>
              <a:cs typeface="Rubik" panose="02000604000000020004" pitchFamily="2" charset="-79"/>
              <a:sym typeface="Muli"/>
            </a:endParaRPr>
          </a:p>
          <a:p>
            <a:pPr marL="0" marR="0" lvl="0" indent="0" algn="r" rtl="0">
              <a:lnSpc>
                <a:spcPct val="100000"/>
              </a:lnSpc>
              <a:spcBef>
                <a:spcPts val="4400"/>
              </a:spcBef>
              <a:spcAft>
                <a:spcPts val="4400"/>
              </a:spcAft>
              <a:buNone/>
            </a:pPr>
            <a:r>
              <a:rPr lang="en" sz="900" dirty="0">
                <a:solidFill>
                  <a:schemeClr val="lt1"/>
                </a:solidFill>
                <a:latin typeface="Rubik" panose="02000604000000020004" pitchFamily="2" charset="-79"/>
                <a:ea typeface="Muli"/>
                <a:cs typeface="Rubik" panose="02000604000000020004" pitchFamily="2" charset="-79"/>
                <a:sym typeface="Muli"/>
              </a:rPr>
              <a:t>0</a:t>
            </a:r>
            <a:endParaRPr sz="900" dirty="0">
              <a:solidFill>
                <a:schemeClr val="lt1"/>
              </a:solidFill>
              <a:latin typeface="Rubik" panose="02000604000000020004" pitchFamily="2" charset="-79"/>
              <a:ea typeface="Muli"/>
              <a:cs typeface="Rubik" panose="02000604000000020004" pitchFamily="2" charset="-79"/>
              <a:sym typeface="Muli"/>
            </a:endParaRPr>
          </a:p>
        </p:txBody>
      </p:sp>
      <p:sp>
        <p:nvSpPr>
          <p:cNvPr id="316" name="Google Shape;316;p31"/>
          <p:cNvSpPr/>
          <p:nvPr/>
        </p:nvSpPr>
        <p:spPr>
          <a:xfrm>
            <a:off x="1515076" y="1821614"/>
            <a:ext cx="233700" cy="2113159"/>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ubik" panose="02000604000000020004" pitchFamily="2" charset="-79"/>
              <a:cs typeface="Rubik" panose="02000604000000020004" pitchFamily="2" charset="-79"/>
            </a:endParaRPr>
          </a:p>
        </p:txBody>
      </p:sp>
      <p:sp>
        <p:nvSpPr>
          <p:cNvPr id="317" name="Google Shape;317;p31"/>
          <p:cNvSpPr/>
          <p:nvPr/>
        </p:nvSpPr>
        <p:spPr>
          <a:xfrm>
            <a:off x="1829320" y="2239200"/>
            <a:ext cx="233700" cy="1695664"/>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ubik" panose="02000604000000020004" pitchFamily="2" charset="-79"/>
              <a:cs typeface="Rubik" panose="02000604000000020004" pitchFamily="2" charset="-79"/>
            </a:endParaRPr>
          </a:p>
        </p:txBody>
      </p:sp>
      <p:sp>
        <p:nvSpPr>
          <p:cNvPr id="319" name="Google Shape;319;p31"/>
          <p:cNvSpPr/>
          <p:nvPr/>
        </p:nvSpPr>
        <p:spPr>
          <a:xfrm>
            <a:off x="3268081" y="1821585"/>
            <a:ext cx="233700" cy="211316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ubik" panose="02000604000000020004" pitchFamily="2" charset="-79"/>
              <a:cs typeface="Rubik" panose="02000604000000020004" pitchFamily="2" charset="-79"/>
            </a:endParaRPr>
          </a:p>
        </p:txBody>
      </p:sp>
      <p:sp>
        <p:nvSpPr>
          <p:cNvPr id="320" name="Google Shape;320;p31"/>
          <p:cNvSpPr/>
          <p:nvPr/>
        </p:nvSpPr>
        <p:spPr>
          <a:xfrm>
            <a:off x="3582325" y="2937600"/>
            <a:ext cx="233700" cy="997424"/>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ubik" panose="02000604000000020004" pitchFamily="2" charset="-79"/>
              <a:cs typeface="Rubik" panose="02000604000000020004" pitchFamily="2" charset="-79"/>
            </a:endParaRPr>
          </a:p>
        </p:txBody>
      </p:sp>
      <p:sp>
        <p:nvSpPr>
          <p:cNvPr id="322" name="Google Shape;322;p31"/>
          <p:cNvSpPr/>
          <p:nvPr/>
        </p:nvSpPr>
        <p:spPr>
          <a:xfrm>
            <a:off x="5021085" y="2138401"/>
            <a:ext cx="233700" cy="1796375"/>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ubik" panose="02000604000000020004" pitchFamily="2" charset="-79"/>
              <a:cs typeface="Rubik" panose="02000604000000020004" pitchFamily="2" charset="-79"/>
            </a:endParaRPr>
          </a:p>
        </p:txBody>
      </p:sp>
      <p:sp>
        <p:nvSpPr>
          <p:cNvPr id="323" name="Google Shape;323;p31"/>
          <p:cNvSpPr/>
          <p:nvPr/>
        </p:nvSpPr>
        <p:spPr>
          <a:xfrm>
            <a:off x="5335330" y="2848928"/>
            <a:ext cx="233700" cy="1085534"/>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ubik" panose="02000604000000020004" pitchFamily="2" charset="-79"/>
              <a:cs typeface="Rubik" panose="02000604000000020004" pitchFamily="2" charset="-79"/>
            </a:endParaRPr>
          </a:p>
        </p:txBody>
      </p:sp>
      <p:sp>
        <p:nvSpPr>
          <p:cNvPr id="325" name="Google Shape;325;p31"/>
          <p:cNvSpPr/>
          <p:nvPr/>
        </p:nvSpPr>
        <p:spPr>
          <a:xfrm>
            <a:off x="6774090" y="2456234"/>
            <a:ext cx="233700" cy="1478586"/>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ubik" panose="02000604000000020004" pitchFamily="2" charset="-79"/>
              <a:cs typeface="Rubik" panose="02000604000000020004" pitchFamily="2" charset="-79"/>
            </a:endParaRPr>
          </a:p>
        </p:txBody>
      </p:sp>
      <p:sp>
        <p:nvSpPr>
          <p:cNvPr id="326" name="Google Shape;326;p31"/>
          <p:cNvSpPr/>
          <p:nvPr/>
        </p:nvSpPr>
        <p:spPr>
          <a:xfrm>
            <a:off x="7088334" y="2848928"/>
            <a:ext cx="233700" cy="1085881"/>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ubik" panose="02000604000000020004" pitchFamily="2" charset="-79"/>
              <a:cs typeface="Rubik" panose="02000604000000020004" pitchFamily="2" charset="-79"/>
            </a:endParaRPr>
          </a:p>
        </p:txBody>
      </p:sp>
      <p:sp>
        <p:nvSpPr>
          <p:cNvPr id="22" name="Google Shape;307;p31">
            <a:extLst>
              <a:ext uri="{FF2B5EF4-FFF2-40B4-BE49-F238E27FC236}">
                <a16:creationId xmlns:a16="http://schemas.microsoft.com/office/drawing/2014/main" id="{738FFABC-A6D1-45A7-BF7E-98436E6C26D3}"/>
              </a:ext>
            </a:extLst>
          </p:cNvPr>
          <p:cNvSpPr txBox="1">
            <a:spLocks/>
          </p:cNvSpPr>
          <p:nvPr/>
        </p:nvSpPr>
        <p:spPr>
          <a:xfrm>
            <a:off x="1628932" y="3972295"/>
            <a:ext cx="430048" cy="31708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a:r>
              <a:rPr lang="en-US" sz="1200" dirty="0">
                <a:latin typeface="Rubik" panose="02000604000000020004" pitchFamily="2" charset="-79"/>
                <a:cs typeface="Rubik" panose="02000604000000020004" pitchFamily="2" charset="-79"/>
              </a:rPr>
              <a:t>CNN</a:t>
            </a:r>
          </a:p>
        </p:txBody>
      </p:sp>
      <p:sp>
        <p:nvSpPr>
          <p:cNvPr id="23" name="Google Shape;307;p31">
            <a:extLst>
              <a:ext uri="{FF2B5EF4-FFF2-40B4-BE49-F238E27FC236}">
                <a16:creationId xmlns:a16="http://schemas.microsoft.com/office/drawing/2014/main" id="{497BD093-8700-474E-951C-D8C22F955857}"/>
              </a:ext>
            </a:extLst>
          </p:cNvPr>
          <p:cNvSpPr txBox="1">
            <a:spLocks/>
          </p:cNvSpPr>
          <p:nvPr/>
        </p:nvSpPr>
        <p:spPr>
          <a:xfrm>
            <a:off x="3390167" y="3973947"/>
            <a:ext cx="430048" cy="31708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a:r>
              <a:rPr lang="en-US" sz="1200" dirty="0">
                <a:latin typeface="Rubik" panose="02000604000000020004" pitchFamily="2" charset="-79"/>
                <a:cs typeface="Rubik" panose="02000604000000020004" pitchFamily="2" charset="-79"/>
              </a:rPr>
              <a:t>SVM</a:t>
            </a:r>
          </a:p>
        </p:txBody>
      </p:sp>
      <p:sp>
        <p:nvSpPr>
          <p:cNvPr id="24" name="Google Shape;307;p31">
            <a:extLst>
              <a:ext uri="{FF2B5EF4-FFF2-40B4-BE49-F238E27FC236}">
                <a16:creationId xmlns:a16="http://schemas.microsoft.com/office/drawing/2014/main" id="{14F86C18-F0F7-4E85-84C7-3EC46BD87118}"/>
              </a:ext>
            </a:extLst>
          </p:cNvPr>
          <p:cNvSpPr txBox="1">
            <a:spLocks/>
          </p:cNvSpPr>
          <p:nvPr/>
        </p:nvSpPr>
        <p:spPr>
          <a:xfrm>
            <a:off x="5127870" y="3972945"/>
            <a:ext cx="430048" cy="31708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a:r>
              <a:rPr lang="en-US" sz="1200" dirty="0">
                <a:latin typeface="Rubik" panose="02000604000000020004" pitchFamily="2" charset="-79"/>
                <a:cs typeface="Rubik" panose="02000604000000020004" pitchFamily="2" charset="-79"/>
              </a:rPr>
              <a:t>KNN</a:t>
            </a:r>
          </a:p>
        </p:txBody>
      </p:sp>
      <p:sp>
        <p:nvSpPr>
          <p:cNvPr id="25" name="Google Shape;307;p31">
            <a:extLst>
              <a:ext uri="{FF2B5EF4-FFF2-40B4-BE49-F238E27FC236}">
                <a16:creationId xmlns:a16="http://schemas.microsoft.com/office/drawing/2014/main" id="{2CF9C149-7BA5-4F80-BC74-7090C8B8673A}"/>
              </a:ext>
            </a:extLst>
          </p:cNvPr>
          <p:cNvSpPr txBox="1">
            <a:spLocks/>
          </p:cNvSpPr>
          <p:nvPr/>
        </p:nvSpPr>
        <p:spPr>
          <a:xfrm>
            <a:off x="6939505" y="3971272"/>
            <a:ext cx="430048" cy="31708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a:r>
              <a:rPr lang="en-US" sz="1200" dirty="0">
                <a:latin typeface="Rubik" panose="02000604000000020004" pitchFamily="2" charset="-79"/>
                <a:cs typeface="Rubik" panose="02000604000000020004" pitchFamily="2" charset="-79"/>
              </a:rPr>
              <a:t>DT</a:t>
            </a:r>
          </a:p>
        </p:txBody>
      </p:sp>
      <p:sp>
        <p:nvSpPr>
          <p:cNvPr id="26" name="Google Shape;316;p31">
            <a:extLst>
              <a:ext uri="{FF2B5EF4-FFF2-40B4-BE49-F238E27FC236}">
                <a16:creationId xmlns:a16="http://schemas.microsoft.com/office/drawing/2014/main" id="{07CA74BC-7BDD-47FD-9B5E-A85A08E9B653}"/>
              </a:ext>
            </a:extLst>
          </p:cNvPr>
          <p:cNvSpPr/>
          <p:nvPr/>
        </p:nvSpPr>
        <p:spPr>
          <a:xfrm>
            <a:off x="645950" y="4442806"/>
            <a:ext cx="233700" cy="221238"/>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ubik" panose="02000604000000020004" pitchFamily="2" charset="-79"/>
              <a:cs typeface="Rubik" panose="02000604000000020004" pitchFamily="2" charset="-79"/>
            </a:endParaRPr>
          </a:p>
        </p:txBody>
      </p:sp>
      <p:sp>
        <p:nvSpPr>
          <p:cNvPr id="27" name="Google Shape;320;p31">
            <a:extLst>
              <a:ext uri="{FF2B5EF4-FFF2-40B4-BE49-F238E27FC236}">
                <a16:creationId xmlns:a16="http://schemas.microsoft.com/office/drawing/2014/main" id="{34214D0B-2005-4176-8427-7268D3BFE9C0}"/>
              </a:ext>
            </a:extLst>
          </p:cNvPr>
          <p:cNvSpPr/>
          <p:nvPr/>
        </p:nvSpPr>
        <p:spPr>
          <a:xfrm>
            <a:off x="1946170" y="4442806"/>
            <a:ext cx="233700" cy="228225"/>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ubik" panose="02000604000000020004" pitchFamily="2" charset="-79"/>
              <a:cs typeface="Rubik" panose="02000604000000020004" pitchFamily="2" charset="-79"/>
            </a:endParaRPr>
          </a:p>
        </p:txBody>
      </p:sp>
      <p:sp>
        <p:nvSpPr>
          <p:cNvPr id="28" name="Google Shape;307;p31">
            <a:extLst>
              <a:ext uri="{FF2B5EF4-FFF2-40B4-BE49-F238E27FC236}">
                <a16:creationId xmlns:a16="http://schemas.microsoft.com/office/drawing/2014/main" id="{156DA2DC-485A-4CDC-B0FB-664502B4145C}"/>
              </a:ext>
            </a:extLst>
          </p:cNvPr>
          <p:cNvSpPr txBox="1">
            <a:spLocks/>
          </p:cNvSpPr>
          <p:nvPr/>
        </p:nvSpPr>
        <p:spPr>
          <a:xfrm>
            <a:off x="2290039" y="4406300"/>
            <a:ext cx="1036361" cy="34355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a:r>
              <a:rPr lang="en-US" sz="1200" dirty="0">
                <a:latin typeface="Rubik" panose="02000604000000020004" pitchFamily="2" charset="-79"/>
                <a:cs typeface="Rubik" panose="02000604000000020004" pitchFamily="2" charset="-79"/>
              </a:rPr>
              <a:t>Using Flatten</a:t>
            </a:r>
          </a:p>
        </p:txBody>
      </p:sp>
      <p:sp>
        <p:nvSpPr>
          <p:cNvPr id="29" name="Google Shape;481;p42">
            <a:extLst>
              <a:ext uri="{FF2B5EF4-FFF2-40B4-BE49-F238E27FC236}">
                <a16:creationId xmlns:a16="http://schemas.microsoft.com/office/drawing/2014/main" id="{7C6B71B2-CD43-4955-8CAF-B7E7F0511579}"/>
              </a:ext>
            </a:extLst>
          </p:cNvPr>
          <p:cNvSpPr txBox="1">
            <a:spLocks/>
          </p:cNvSpPr>
          <p:nvPr/>
        </p:nvSpPr>
        <p:spPr>
          <a:xfrm>
            <a:off x="580550" y="205975"/>
            <a:ext cx="6014400" cy="8574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b="1" dirty="0">
                <a:solidFill>
                  <a:schemeClr val="bg1"/>
                </a:solidFill>
                <a:latin typeface="Rubik" panose="02000604000000020004" pitchFamily="2" charset="-79"/>
                <a:cs typeface="Rubik" panose="02000604000000020004" pitchFamily="2" charset="-79"/>
              </a:rPr>
              <a:t>Results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Main Challenges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400" b="1" dirty="0">
                <a:latin typeface="Rubik" panose="02000604000000020004" pitchFamily="2" charset="-79"/>
                <a:cs typeface="Rubik" panose="02000604000000020004" pitchFamily="2" charset="-79"/>
              </a:rPr>
              <a:t>Loss of information obtained from the image columns as a result of performing Flatten (converting the image to vector)</a:t>
            </a:r>
            <a:r>
              <a:rPr lang="en" sz="1400" b="1" dirty="0">
                <a:latin typeface="Rubik" panose="02000604000000020004" pitchFamily="2" charset="-79"/>
                <a:cs typeface="Rubik" panose="02000604000000020004" pitchFamily="2" charset="-79"/>
              </a:rPr>
              <a:t> </a:t>
            </a:r>
            <a:r>
              <a:rPr lang="en-US" sz="1400" b="1" dirty="0">
                <a:latin typeface="Rubik" panose="02000604000000020004" pitchFamily="2" charset="-79"/>
                <a:cs typeface="Rubik" panose="02000604000000020004" pitchFamily="2" charset="-79"/>
              </a:rPr>
              <a:t>Overcoming: By using VGG</a:t>
            </a:r>
            <a:endParaRPr lang="he-IL" sz="1400" b="1" dirty="0">
              <a:latin typeface="Rubik" panose="02000604000000020004" pitchFamily="2" charset="-79"/>
              <a:cs typeface="Rubik" panose="02000604000000020004" pitchFamily="2" charset="-79"/>
            </a:endParaRPr>
          </a:p>
          <a:p>
            <a:pPr marL="457200" lvl="0" indent="-381000" algn="l" rtl="0">
              <a:spcBef>
                <a:spcPts val="600"/>
              </a:spcBef>
              <a:spcAft>
                <a:spcPts val="0"/>
              </a:spcAft>
              <a:buSzPts val="2400"/>
              <a:buChar char="⬡"/>
            </a:pPr>
            <a:r>
              <a:rPr lang="en" sz="1400" b="1" dirty="0">
                <a:latin typeface="Rubik" panose="02000604000000020004" pitchFamily="2" charset="-79"/>
                <a:cs typeface="Rubik" panose="02000604000000020004" pitchFamily="2" charset="-79"/>
              </a:rPr>
              <a:t>?</a:t>
            </a:r>
            <a:endParaRPr sz="1400"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6</a:t>
            </a:fld>
            <a:endParaRPr>
              <a:latin typeface="Rubik" panose="02000604000000020004" pitchFamily="2" charset="-79"/>
              <a:cs typeface="Rubik" panose="02000604000000020004" pitchFamily="2" charset="-79"/>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400" b="1" dirty="0">
                <a:latin typeface="Rubik" panose="02000604000000020004" pitchFamily="2" charset="-79"/>
                <a:cs typeface="Rubik" panose="02000604000000020004" pitchFamily="2" charset="-79"/>
              </a:rPr>
              <a:t>Bilateral filter</a:t>
            </a: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r>
              <a:rPr lang="en" sz="1400" b="1" dirty="0">
                <a:latin typeface="Rubik" panose="02000604000000020004" pitchFamily="2" charset="-79"/>
                <a:cs typeface="Rubik" panose="02000604000000020004" pitchFamily="2" charset="-79"/>
              </a:rPr>
              <a:t>                                                              </a:t>
            </a:r>
            <a:r>
              <a:rPr lang="en-US" sz="1400" b="1" dirty="0">
                <a:latin typeface="Rubik" panose="02000604000000020004" pitchFamily="2" charset="-79"/>
                <a:cs typeface="Rubik" panose="02000604000000020004" pitchFamily="2" charset="-79"/>
              </a:rPr>
              <a:t>Gaussian Filter          Bilateral Filter</a:t>
            </a:r>
            <a:endParaRPr lang="en" sz="1400"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7</a:t>
            </a:fld>
            <a:endParaRPr>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600CE6BF-B035-42DD-A72B-73C3FA008AFE}"/>
              </a:ext>
            </a:extLst>
          </p:cNvPr>
          <p:cNvPicPr>
            <a:picLocks noChangeAspect="1"/>
          </p:cNvPicPr>
          <p:nvPr/>
        </p:nvPicPr>
        <p:blipFill>
          <a:blip r:embed="rId3"/>
          <a:stretch>
            <a:fillRect/>
          </a:stretch>
        </p:blipFill>
        <p:spPr>
          <a:xfrm>
            <a:off x="2911048" y="1665801"/>
            <a:ext cx="3321904" cy="1639097"/>
          </a:xfrm>
          <a:prstGeom prst="rect">
            <a:avLst/>
          </a:prstGeom>
          <a:effectLst>
            <a:softEdge rad="38100"/>
          </a:effectLst>
        </p:spPr>
      </p:pic>
    </p:spTree>
    <p:extLst>
      <p:ext uri="{BB962C8B-B14F-4D97-AF65-F5344CB8AC3E}">
        <p14:creationId xmlns:p14="http://schemas.microsoft.com/office/powerpoint/2010/main" val="1565106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400" b="1" dirty="0">
                <a:latin typeface="Rubik" panose="02000604000000020004" pitchFamily="2" charset="-79"/>
                <a:cs typeface="Rubik" panose="02000604000000020004" pitchFamily="2" charset="-79"/>
              </a:rPr>
              <a:t>Sharp Via Laplacian Of Gaussian</a:t>
            </a: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r>
              <a:rPr lang="en" sz="1400" b="1" dirty="0">
                <a:latin typeface="Rubik" panose="02000604000000020004" pitchFamily="2" charset="-79"/>
                <a:cs typeface="Rubik" panose="02000604000000020004" pitchFamily="2" charset="-79"/>
              </a:rPr>
              <a:t>                                                                         </a:t>
            </a:r>
            <a:r>
              <a:rPr lang="en-US" sz="1400" b="1" dirty="0">
                <a:latin typeface="Rubik" panose="02000604000000020004" pitchFamily="2" charset="-79"/>
                <a:cs typeface="Rubik" panose="02000604000000020004" pitchFamily="2" charset="-79"/>
              </a:rPr>
              <a:t>Original                         Sharpen</a:t>
            </a:r>
            <a:endParaRPr lang="en" sz="1400"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8</a:t>
            </a:fld>
            <a:endParaRPr>
              <a:latin typeface="Rubik" panose="02000604000000020004" pitchFamily="2" charset="-79"/>
              <a:cs typeface="Rubik" panose="02000604000000020004" pitchFamily="2" charset="-79"/>
            </a:endParaRPr>
          </a:p>
        </p:txBody>
      </p:sp>
      <p:pic>
        <p:nvPicPr>
          <p:cNvPr id="8" name="תמונה 7">
            <a:extLst>
              <a:ext uri="{FF2B5EF4-FFF2-40B4-BE49-F238E27FC236}">
                <a16:creationId xmlns:a16="http://schemas.microsoft.com/office/drawing/2014/main" id="{5AB1827C-6D97-4FD1-A293-5F15437B5049}"/>
              </a:ext>
            </a:extLst>
          </p:cNvPr>
          <p:cNvPicPr>
            <a:picLocks noChangeAspect="1"/>
          </p:cNvPicPr>
          <p:nvPr/>
        </p:nvPicPr>
        <p:blipFill>
          <a:blip r:embed="rId3"/>
          <a:stretch>
            <a:fillRect/>
          </a:stretch>
        </p:blipFill>
        <p:spPr>
          <a:xfrm>
            <a:off x="2900402" y="1651755"/>
            <a:ext cx="1671598" cy="1671598"/>
          </a:xfrm>
          <a:prstGeom prst="rect">
            <a:avLst/>
          </a:prstGeom>
          <a:effectLst>
            <a:softEdge rad="38100"/>
          </a:effectLst>
        </p:spPr>
      </p:pic>
      <p:pic>
        <p:nvPicPr>
          <p:cNvPr id="10" name="תמונה 9">
            <a:extLst>
              <a:ext uri="{FF2B5EF4-FFF2-40B4-BE49-F238E27FC236}">
                <a16:creationId xmlns:a16="http://schemas.microsoft.com/office/drawing/2014/main" id="{4DBFC448-33FB-4DD3-B185-FCE339196B3D}"/>
              </a:ext>
            </a:extLst>
          </p:cNvPr>
          <p:cNvPicPr>
            <a:picLocks noChangeAspect="1"/>
          </p:cNvPicPr>
          <p:nvPr/>
        </p:nvPicPr>
        <p:blipFill>
          <a:blip r:embed="rId4"/>
          <a:stretch>
            <a:fillRect/>
          </a:stretch>
        </p:blipFill>
        <p:spPr>
          <a:xfrm>
            <a:off x="4629919" y="1651754"/>
            <a:ext cx="1671597" cy="1671597"/>
          </a:xfrm>
          <a:prstGeom prst="rect">
            <a:avLst/>
          </a:prstGeom>
          <a:effectLst>
            <a:softEdge rad="38100"/>
          </a:effectLst>
        </p:spPr>
      </p:pic>
    </p:spTree>
    <p:extLst>
      <p:ext uri="{BB962C8B-B14F-4D97-AF65-F5344CB8AC3E}">
        <p14:creationId xmlns:p14="http://schemas.microsoft.com/office/powerpoint/2010/main" val="4177086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580550" y="1352550"/>
            <a:ext cx="6014400" cy="3161700"/>
          </a:xfrm>
          <a:prstGeom prst="rect">
            <a:avLst/>
          </a:prstGeom>
        </p:spPr>
        <p:txBody>
          <a:bodyPr spcFirstLastPara="1" wrap="square" lIns="0" tIns="0" rIns="0" bIns="0" anchor="t" anchorCtr="0">
            <a:noAutofit/>
          </a:bodyPr>
          <a:lstStyle/>
          <a:p>
            <a:pPr marL="457200" lvl="0" indent="-381000" algn="l" rtl="0">
              <a:spcBef>
                <a:spcPts val="600"/>
              </a:spcBef>
              <a:spcAft>
                <a:spcPts val="0"/>
              </a:spcAft>
              <a:buSzPts val="2400"/>
              <a:buChar char="⬡"/>
            </a:pPr>
            <a:r>
              <a:rPr lang="en-US" sz="1400" b="1" dirty="0">
                <a:latin typeface="Rubik" panose="02000604000000020004" pitchFamily="2" charset="-79"/>
                <a:cs typeface="Rubik" panose="02000604000000020004" pitchFamily="2" charset="-79"/>
              </a:rPr>
              <a:t>Canny</a:t>
            </a: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endParaRPr lang="en" sz="1400" b="1" dirty="0">
              <a:latin typeface="Rubik" panose="02000604000000020004" pitchFamily="2" charset="-79"/>
              <a:cs typeface="Rubik" panose="02000604000000020004" pitchFamily="2" charset="-79"/>
            </a:endParaRPr>
          </a:p>
          <a:p>
            <a:pPr marL="76200" lvl="0" indent="0" algn="l" rtl="0">
              <a:spcBef>
                <a:spcPts val="600"/>
              </a:spcBef>
              <a:spcAft>
                <a:spcPts val="0"/>
              </a:spcAft>
              <a:buSzPts val="2400"/>
              <a:buNone/>
            </a:pPr>
            <a:r>
              <a:rPr lang="en" sz="1400" b="1" dirty="0">
                <a:latin typeface="Rubik" panose="02000604000000020004" pitchFamily="2" charset="-79"/>
                <a:cs typeface="Rubik" panose="02000604000000020004" pitchFamily="2" charset="-79"/>
              </a:rPr>
              <a:t>                                                                         </a:t>
            </a:r>
            <a:r>
              <a:rPr lang="en-US" sz="1400" b="1" dirty="0">
                <a:latin typeface="Rubik" panose="02000604000000020004" pitchFamily="2" charset="-79"/>
                <a:cs typeface="Rubik" panose="02000604000000020004" pitchFamily="2" charset="-79"/>
              </a:rPr>
              <a:t>Original                         Edges</a:t>
            </a:r>
            <a:endParaRPr lang="en" sz="1400"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latin typeface="Rubik" panose="02000604000000020004" pitchFamily="2" charset="-79"/>
                <a:cs typeface="Rubik" panose="02000604000000020004" pitchFamily="2" charset="-79"/>
              </a:rPr>
              <a:t>9</a:t>
            </a:fld>
            <a:endParaRPr>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6A1BE33-6614-4F0B-B9B3-C319724B73D9}"/>
              </a:ext>
            </a:extLst>
          </p:cNvPr>
          <p:cNvPicPr>
            <a:picLocks noChangeAspect="1"/>
          </p:cNvPicPr>
          <p:nvPr/>
        </p:nvPicPr>
        <p:blipFill>
          <a:blip r:embed="rId3"/>
          <a:stretch>
            <a:fillRect/>
          </a:stretch>
        </p:blipFill>
        <p:spPr>
          <a:xfrm>
            <a:off x="2857520" y="1651753"/>
            <a:ext cx="1705253" cy="1671597"/>
          </a:xfrm>
          <a:prstGeom prst="rect">
            <a:avLst/>
          </a:prstGeom>
          <a:effectLst>
            <a:softEdge rad="38100"/>
          </a:effectLst>
        </p:spPr>
      </p:pic>
      <p:pic>
        <p:nvPicPr>
          <p:cNvPr id="5" name="תמונה 4">
            <a:extLst>
              <a:ext uri="{FF2B5EF4-FFF2-40B4-BE49-F238E27FC236}">
                <a16:creationId xmlns:a16="http://schemas.microsoft.com/office/drawing/2014/main" id="{41752710-D451-4919-B587-CE1E51AE8118}"/>
              </a:ext>
            </a:extLst>
          </p:cNvPr>
          <p:cNvPicPr>
            <a:picLocks noChangeAspect="1"/>
          </p:cNvPicPr>
          <p:nvPr/>
        </p:nvPicPr>
        <p:blipFill>
          <a:blip r:embed="rId4"/>
          <a:stretch>
            <a:fillRect/>
          </a:stretch>
        </p:blipFill>
        <p:spPr>
          <a:xfrm>
            <a:off x="4629918" y="1651753"/>
            <a:ext cx="1706180" cy="1671596"/>
          </a:xfrm>
          <a:prstGeom prst="rect">
            <a:avLst/>
          </a:prstGeom>
          <a:effectLst>
            <a:softEdge rad="38100"/>
          </a:effectLst>
        </p:spPr>
      </p:pic>
    </p:spTree>
    <p:extLst>
      <p:ext uri="{BB962C8B-B14F-4D97-AF65-F5344CB8AC3E}">
        <p14:creationId xmlns:p14="http://schemas.microsoft.com/office/powerpoint/2010/main" val="3943569230"/>
      </p:ext>
    </p:extLst>
  </p:cSld>
  <p:clrMapOvr>
    <a:masterClrMapping/>
  </p:clrMapOvr>
</p:sld>
</file>

<file path=ppt/theme/theme1.xml><?xml version="1.0" encoding="utf-8"?>
<a:theme xmlns:a="http://schemas.openxmlformats.org/drawingml/2006/main"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805</TotalTime>
  <Words>559</Words>
  <Application>Microsoft Office PowerPoint</Application>
  <PresentationFormat>‫הצגה על המסך (16:9)</PresentationFormat>
  <Paragraphs>128</Paragraphs>
  <Slides>20</Slides>
  <Notes>20</Notes>
  <HiddenSlides>0</HiddenSlides>
  <MMClips>0</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20</vt:i4>
      </vt:variant>
    </vt:vector>
  </HeadingPairs>
  <TitlesOfParts>
    <vt:vector size="25" baseType="lpstr">
      <vt:lpstr>Lexend Deca</vt:lpstr>
      <vt:lpstr>Rubik</vt:lpstr>
      <vt:lpstr>Muli</vt:lpstr>
      <vt:lpstr>Arial</vt:lpstr>
      <vt:lpstr>Aliena template</vt:lpstr>
      <vt:lpstr>Car Damage Assessment Using Machine Learning</vt:lpstr>
      <vt:lpstr>The essence of the database:</vt:lpstr>
      <vt:lpstr>Questions about the database:</vt:lpstr>
      <vt:lpstr>Algorithms</vt:lpstr>
      <vt:lpstr>מצגת של PowerPoint‏</vt:lpstr>
      <vt:lpstr>Main Challenges</vt:lpstr>
      <vt:lpstr>Techniques</vt:lpstr>
      <vt:lpstr>Techniques</vt:lpstr>
      <vt:lpstr>Techniques</vt:lpstr>
      <vt:lpstr>Techniques</vt:lpstr>
      <vt:lpstr>Techniques</vt:lpstr>
      <vt:lpstr>Techniques</vt:lpstr>
      <vt:lpstr>Techniques</vt:lpstr>
      <vt:lpstr>Techniques</vt:lpstr>
      <vt:lpstr>Techniques</vt:lpstr>
      <vt:lpstr>Techniques</vt:lpstr>
      <vt:lpstr>Techniques Results</vt:lpstr>
      <vt:lpstr>Credits</vt:lpstr>
      <vt:lpstr>Presentation design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Damage Assessment Using Machine Learning</dc:title>
  <dc:creator>Almog</dc:creator>
  <cp:lastModifiedBy>אלמוג יעקב מעטוף</cp:lastModifiedBy>
  <cp:revision>32</cp:revision>
  <dcterms:modified xsi:type="dcterms:W3CDTF">2022-07-13T14:10:40Z</dcterms:modified>
</cp:coreProperties>
</file>